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sldIdLst>
    <p:sldId id="276" r:id="rId2"/>
    <p:sldId id="277" r:id="rId3"/>
    <p:sldId id="272" r:id="rId4"/>
    <p:sldId id="278" r:id="rId5"/>
    <p:sldId id="280" r:id="rId6"/>
    <p:sldId id="274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0BF0A-F26F-48B0-8B7A-026A64D8F521}" type="datetimeFigureOut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704B4-CEC6-4194-9672-699E17981D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94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59384" y="4131086"/>
            <a:ext cx="3630749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23115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F5F5-AA52-4A79-A5A9-87A590B45B7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EC4BA-DE8C-4AA9-9F4D-65DDF81E053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029571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  <p:sp>
        <p:nvSpPr>
          <p:cNvPr id="9" name="文字方塊 3"/>
          <p:cNvSpPr txBox="1"/>
          <p:nvPr userDrawn="1"/>
        </p:nvSpPr>
        <p:spPr>
          <a:xfrm>
            <a:off x="185548" y="6519446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74598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851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1AEE6-3F67-472E-99E4-1BD9A27F0316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884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8FD09CDC-6549-420A-8C31-8FAC2A464A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72C1D-B119-4DEA-93DB-76717CAF0EF0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130D-716C-4294-A1F2-BEA0980691E7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263772D-6152-4DD8-8E71-1D7E3985FC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8781-E447-45B7-B7DA-6982EF845D3E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3A4756-F725-4A29-8DC0-690BD5B0C32D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26D7AB-363B-484A-AFAF-929C9212C958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8B15F2B-6642-4549-8F02-07C604494774}" type="datetime1">
              <a:rPr lang="zh-TW" altLang="en-US" smtClean="0"/>
              <a:pPr/>
              <a:t>2017/8/17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2" r:id="rId24"/>
    <p:sldLayoutId id="2147483723" r:id="rId2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增加文字說明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1E21A4E-90FB-497E-91F8-4013B9D1C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476" y="2837480"/>
            <a:ext cx="7466315" cy="183162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點選照片或影片右上角的「　」</a:t>
            </a:r>
          </a:p>
        </p:txBody>
      </p:sp>
      <p:sp>
        <p:nvSpPr>
          <p:cNvPr id="8" name="矩形 7"/>
          <p:cNvSpPr/>
          <p:nvPr/>
        </p:nvSpPr>
        <p:spPr>
          <a:xfrm>
            <a:off x="7751672" y="2943859"/>
            <a:ext cx="423981" cy="42242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 descr="Screenshot 2016-12-22 at 2.41.21 PM.png"/>
          <p:cNvPicPr>
            <a:picLocks noChangeAspect="1"/>
          </p:cNvPicPr>
          <p:nvPr/>
        </p:nvPicPr>
        <p:blipFill>
          <a:blip r:embed="rId3"/>
          <a:srcRect l="10199" t="29524" r="88497" b="68531"/>
          <a:stretch>
            <a:fillRect/>
          </a:stretch>
        </p:blipFill>
        <p:spPr>
          <a:xfrm>
            <a:off x="7628680" y="980310"/>
            <a:ext cx="395338" cy="331304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176" y="798284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30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19574B20-AC47-45ED-90F6-0C6724D7E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996" y="2128872"/>
            <a:ext cx="6999611" cy="393536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zh-TW" dirty="0"/>
            </a:br>
            <a:r>
              <a:rPr lang="zh-TW" altLang="en-US" dirty="0"/>
              <a:t>點選「</a:t>
            </a:r>
            <a:r>
              <a:rPr lang="en-US" altLang="zh-TW" sz="3200" dirty="0"/>
              <a:t>Add Text Overlay </a:t>
            </a:r>
            <a:r>
              <a:rPr lang="zh-TW" altLang="en-US" dirty="0"/>
              <a:t>」</a:t>
            </a:r>
          </a:p>
        </p:txBody>
      </p:sp>
      <p:sp>
        <p:nvSpPr>
          <p:cNvPr id="8" name="矩形 7"/>
          <p:cNvSpPr/>
          <p:nvPr/>
        </p:nvSpPr>
        <p:spPr>
          <a:xfrm>
            <a:off x="4142532" y="3908453"/>
            <a:ext cx="1063345" cy="2346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6093F457-31C5-454E-987A-0B4888C3F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6175" y="790994"/>
            <a:ext cx="934737" cy="144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F9F0B229-F3DA-40D9-8D2F-7F7F72E207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05" y="2500240"/>
            <a:ext cx="6496088" cy="3282234"/>
          </a:xfrm>
        </p:spPr>
      </p:pic>
      <p:sp>
        <p:nvSpPr>
          <p:cNvPr id="3" name="標題 2">
            <a:extLst>
              <a:ext uri="{FF2B5EF4-FFF2-40B4-BE49-F238E27FC236}">
                <a16:creationId xmlns:a16="http://schemas.microsoft.com/office/drawing/2014/main" id="{D84C6DE0-12CF-40C5-BC18-921F2EFF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輸入「可愛的小貓」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D284A1B-10AA-4943-9CA8-6B18FFB485C8}"/>
              </a:ext>
            </a:extLst>
          </p:cNvPr>
          <p:cNvSpPr/>
          <p:nvPr/>
        </p:nvSpPr>
        <p:spPr>
          <a:xfrm>
            <a:off x="5469625" y="4076621"/>
            <a:ext cx="2463268" cy="62485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ACC7C92B-50D9-48EE-8E93-C5DA4DEEB4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857" y="663549"/>
            <a:ext cx="961272" cy="164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5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F9F0B229-F3DA-40D9-8D2F-7F7F72E207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05" y="2500240"/>
            <a:ext cx="6496088" cy="3282234"/>
          </a:xfrm>
        </p:spPr>
      </p:pic>
      <p:sp>
        <p:nvSpPr>
          <p:cNvPr id="3" name="標題 2">
            <a:extLst>
              <a:ext uri="{FF2B5EF4-FFF2-40B4-BE49-F238E27FC236}">
                <a16:creationId xmlns:a16="http://schemas.microsoft.com/office/drawing/2014/main" id="{D84C6DE0-12CF-40C5-BC18-921F2EFF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</a:t>
            </a:r>
            <a:r>
              <a:rPr lang="en-US" altLang="zh-TW" dirty="0"/>
              <a:t>Done</a:t>
            </a:r>
            <a:r>
              <a:rPr lang="zh-TW" altLang="en-US" dirty="0"/>
              <a:t>」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D284A1B-10AA-4943-9CA8-6B18FFB485C8}"/>
              </a:ext>
            </a:extLst>
          </p:cNvPr>
          <p:cNvSpPr/>
          <p:nvPr/>
        </p:nvSpPr>
        <p:spPr>
          <a:xfrm>
            <a:off x="5485809" y="4764445"/>
            <a:ext cx="2463268" cy="4063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CEF99ED-09A8-45B9-980B-7EB26EE09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1166" y="421207"/>
            <a:ext cx="1992862" cy="199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314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C270D14F-35D2-4833-879B-10BD91CC1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152" y="2743200"/>
            <a:ext cx="6531697" cy="181834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文字已加入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051318" y="4118847"/>
            <a:ext cx="1501249" cy="356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77B8411-40F3-4F03-9109-A79804074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837" y="817295"/>
            <a:ext cx="1698022" cy="169802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494</TotalTime>
  <Words>27</Words>
  <Application>Microsoft Office PowerPoint</Application>
  <PresentationFormat>寬螢幕</PresentationFormat>
  <Paragraphs>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佈景主題1</vt:lpstr>
      <vt:lpstr>增加文字說明</vt:lpstr>
      <vt:lpstr>點選照片或影片右上角的「　」</vt:lpstr>
      <vt:lpstr> 點選「Add Text Overlay 」</vt:lpstr>
      <vt:lpstr>輸入「可愛的小貓」</vt:lpstr>
      <vt:lpstr>點擊「Done」</vt:lpstr>
      <vt:lpstr>文字已加入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Justina</cp:lastModifiedBy>
  <cp:revision>63</cp:revision>
  <dcterms:created xsi:type="dcterms:W3CDTF">2015-08-07T10:44:04Z</dcterms:created>
  <dcterms:modified xsi:type="dcterms:W3CDTF">2017-08-17T10:37:40Z</dcterms:modified>
</cp:coreProperties>
</file>