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sldIdLst>
    <p:sldId id="275" r:id="rId2"/>
    <p:sldId id="284" r:id="rId3"/>
    <p:sldId id="273" r:id="rId4"/>
    <p:sldId id="271" r:id="rId5"/>
    <p:sldId id="285" r:id="rId6"/>
    <p:sldId id="286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23115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文字方塊 3"/>
          <p:cNvSpPr txBox="1"/>
          <p:nvPr userDrawn="1"/>
        </p:nvSpPr>
        <p:spPr>
          <a:xfrm>
            <a:off x="185548" y="6519446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  <p:sldLayoutId id="2147483723" r:id="rId2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增加轉場效果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E9FE285-2369-4E11-A12D-8D868E05A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527" y="3366287"/>
            <a:ext cx="6812011" cy="18530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點選照片或影片右上角的「　」</a:t>
            </a:r>
          </a:p>
        </p:txBody>
      </p:sp>
      <p:sp>
        <p:nvSpPr>
          <p:cNvPr id="6" name="矩形 5"/>
          <p:cNvSpPr/>
          <p:nvPr/>
        </p:nvSpPr>
        <p:spPr>
          <a:xfrm>
            <a:off x="4097267" y="3495173"/>
            <a:ext cx="428878" cy="4618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76" y="798284"/>
            <a:ext cx="666845" cy="1440000"/>
          </a:xfrm>
          <a:prstGeom prst="rect">
            <a:avLst/>
          </a:prstGeom>
        </p:spPr>
      </p:pic>
      <p:pic>
        <p:nvPicPr>
          <p:cNvPr id="9" name="圖片 8" descr="Screenshot 2016-12-22 at 2.41.21 PM.png"/>
          <p:cNvPicPr>
            <a:picLocks noChangeAspect="1"/>
          </p:cNvPicPr>
          <p:nvPr/>
        </p:nvPicPr>
        <p:blipFill>
          <a:blip r:embed="rId4"/>
          <a:srcRect l="10199" t="29524" r="88497" b="68531"/>
          <a:stretch>
            <a:fillRect/>
          </a:stretch>
        </p:blipFill>
        <p:spPr>
          <a:xfrm>
            <a:off x="7604404" y="966354"/>
            <a:ext cx="395338" cy="3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4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ABAD3685-A5BC-47CE-99D5-1CEAFEE61B5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選擇「</a:t>
            </a:r>
            <a:r>
              <a:rPr lang="en-US" altLang="zh-TW" dirty="0"/>
              <a:t>Insert Custom Transition</a:t>
            </a:r>
            <a:r>
              <a:rPr lang="zh-TW" altLang="en-US" dirty="0"/>
              <a:t>」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175" y="790994"/>
            <a:ext cx="934737" cy="14400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5651935-1E43-47A6-893A-8CC73267A902}"/>
              </a:ext>
            </a:extLst>
          </p:cNvPr>
          <p:cNvSpPr/>
          <p:nvPr/>
        </p:nvSpPr>
        <p:spPr>
          <a:xfrm>
            <a:off x="2673069" y="4207272"/>
            <a:ext cx="1140977" cy="3242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1E9D1AC-3251-4FC6-919B-48C40E76E13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選擇轉場效果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232" y="1014270"/>
            <a:ext cx="842926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32382" y="4199766"/>
            <a:ext cx="640092" cy="2994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1E9D1AC-3251-4FC6-919B-48C40E76E13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</a:t>
            </a:r>
            <a:r>
              <a:rPr lang="en-US" altLang="zh-TW" dirty="0"/>
              <a:t>Done</a:t>
            </a:r>
            <a:r>
              <a:rPr lang="zh-TW" altLang="en-US" dirty="0"/>
              <a:t>」</a:t>
            </a:r>
          </a:p>
        </p:txBody>
      </p:sp>
      <p:sp>
        <p:nvSpPr>
          <p:cNvPr id="7" name="矩形 6"/>
          <p:cNvSpPr/>
          <p:nvPr/>
        </p:nvSpPr>
        <p:spPr>
          <a:xfrm>
            <a:off x="2340474" y="4482989"/>
            <a:ext cx="1214627" cy="2184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E5F3B80-B5F2-42C9-82FE-5132E2931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780" y="404601"/>
            <a:ext cx="1822929" cy="182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8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42BD2CC-45A2-4AA8-8536-72DFD2A6BA7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97" y="2951879"/>
            <a:ext cx="7918484" cy="1903342"/>
          </a:xfrm>
        </p:spPr>
      </p:pic>
      <p:sp>
        <p:nvSpPr>
          <p:cNvPr id="3" name="標題 2">
            <a:extLst>
              <a:ext uri="{FF2B5EF4-FFF2-40B4-BE49-F238E27FC236}">
                <a16:creationId xmlns:a16="http://schemas.microsoft.com/office/drawing/2014/main" id="{B5D59E69-DB75-4895-B1C7-1011D68C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轉場效果已加入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052A86D-47A0-454B-B89C-360587022E30}"/>
              </a:ext>
            </a:extLst>
          </p:cNvPr>
          <p:cNvSpPr/>
          <p:nvPr/>
        </p:nvSpPr>
        <p:spPr>
          <a:xfrm>
            <a:off x="4193550" y="3685066"/>
            <a:ext cx="534897" cy="4904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37EF0A3-DD71-4E9E-9DC8-171C481FF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16" y="238426"/>
            <a:ext cx="1946333" cy="194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19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488</TotalTime>
  <Words>33</Words>
  <Application>Microsoft Office PowerPoint</Application>
  <PresentationFormat>寬螢幕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佈景主題1</vt:lpstr>
      <vt:lpstr>增加轉場效果</vt:lpstr>
      <vt:lpstr>點選照片或影片右上角的「　」</vt:lpstr>
      <vt:lpstr>選擇「Insert Custom Transition」</vt:lpstr>
      <vt:lpstr>選擇轉場效果</vt:lpstr>
      <vt:lpstr>點擊「Done」</vt:lpstr>
      <vt:lpstr>轉場效果已加入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60</cp:revision>
  <dcterms:created xsi:type="dcterms:W3CDTF">2015-08-07T10:44:04Z</dcterms:created>
  <dcterms:modified xsi:type="dcterms:W3CDTF">2017-08-17T10:37:17Z</dcterms:modified>
</cp:coreProperties>
</file>