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sldIdLst>
    <p:sldId id="256" r:id="rId2"/>
    <p:sldId id="270" r:id="rId3"/>
    <p:sldId id="273" r:id="rId4"/>
    <p:sldId id="271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59384" y="4131086"/>
            <a:ext cx="3630749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23115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029571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文字方塊 3"/>
          <p:cNvSpPr txBox="1"/>
          <p:nvPr userDrawn="1"/>
        </p:nvSpPr>
        <p:spPr>
          <a:xfrm>
            <a:off x="106016" y="6519446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增加背景音樂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537AEF5-34B9-4294-883A-794E364BB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70" y="2020798"/>
            <a:ext cx="7274261" cy="40897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/>
              <a:t>A</a:t>
            </a:r>
            <a:r>
              <a:rPr lang="en-US" altLang="zh-TW" sz="2800" dirty="0"/>
              <a:t>dd</a:t>
            </a:r>
            <a:r>
              <a:rPr lang="zh-TW" altLang="en-US" sz="2800" dirty="0"/>
              <a:t> </a:t>
            </a:r>
            <a:r>
              <a:rPr lang="en-US" altLang="zh-TW" sz="2800" dirty="0"/>
              <a:t>a Soundtrack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2077869" y="2808404"/>
            <a:ext cx="967434" cy="2989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54" y="877797"/>
            <a:ext cx="666845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7-01-05 at 9.48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05" y="1960694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　　」圖示開啟音樂庫</a:t>
            </a:r>
          </a:p>
        </p:txBody>
      </p:sp>
      <p:sp>
        <p:nvSpPr>
          <p:cNvPr id="6" name="矩形 5"/>
          <p:cNvSpPr/>
          <p:nvPr/>
        </p:nvSpPr>
        <p:spPr>
          <a:xfrm>
            <a:off x="5802917" y="2738227"/>
            <a:ext cx="914401" cy="78585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Screenshot 2016-12-23 at 10.32.45 AM.png"/>
          <p:cNvPicPr>
            <a:picLocks noChangeAspect="1"/>
          </p:cNvPicPr>
          <p:nvPr/>
        </p:nvPicPr>
        <p:blipFill>
          <a:blip r:embed="rId3"/>
          <a:srcRect l="51765" t="20592" r="40438" b="66635"/>
          <a:stretch>
            <a:fillRect/>
          </a:stretch>
        </p:blipFill>
        <p:spPr>
          <a:xfrm>
            <a:off x="4453317" y="846138"/>
            <a:ext cx="579120" cy="5334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068F692-5545-4D3C-A025-7818B2662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43" y="595314"/>
            <a:ext cx="93473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B5C8E6E-37F3-4504-BD50-BD7353518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2105414"/>
            <a:ext cx="7299016" cy="41036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    」圖示，試聽音樂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25" y="895663"/>
            <a:ext cx="842926" cy="144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C8A7EC3-7159-46C5-8F39-0F4DC6DFE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63" y="979488"/>
            <a:ext cx="514350" cy="4381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0DF9E9E-D8B3-420B-8834-C8BFCD61119A}"/>
              </a:ext>
            </a:extLst>
          </p:cNvPr>
          <p:cNvSpPr/>
          <p:nvPr/>
        </p:nvSpPr>
        <p:spPr>
          <a:xfrm>
            <a:off x="2097196" y="4024861"/>
            <a:ext cx="7267312" cy="3626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1082E92-200A-413A-BF33-54E816F9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dirty="0"/>
              <a:t>Add to timeline</a:t>
            </a:r>
            <a:r>
              <a:rPr lang="zh-TW" altLang="en-US" dirty="0"/>
              <a:t>」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8FF2FF4-B4B9-466D-9AF4-E2CD6DF5D99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C9EBED0-5474-4649-8AFC-7043387E4952}"/>
              </a:ext>
            </a:extLst>
          </p:cNvPr>
          <p:cNvSpPr/>
          <p:nvPr/>
        </p:nvSpPr>
        <p:spPr>
          <a:xfrm>
            <a:off x="5052127" y="3673785"/>
            <a:ext cx="1375646" cy="3965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435EF6B-4420-44C4-A8FF-51EAD47F0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64" y="643738"/>
            <a:ext cx="1547800" cy="15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6CCA707-1219-4557-AC35-C45CF3BC0D6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17ED72FA-39E2-45E5-B00B-BAA734AA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音樂匯入中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9A95E5-AD79-452B-BCAF-4FE926BD4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98" y="963486"/>
            <a:ext cx="1428442" cy="14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2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297EA2-5A12-4663-906A-6784110A8D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727E4A15-2F4A-453D-9D23-0BEDB7E0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背景音樂已經加入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54CEFA-A397-49EA-9A87-984A10645465}"/>
              </a:ext>
            </a:extLst>
          </p:cNvPr>
          <p:cNvSpPr/>
          <p:nvPr/>
        </p:nvSpPr>
        <p:spPr>
          <a:xfrm>
            <a:off x="1981200" y="2678465"/>
            <a:ext cx="7467600" cy="4693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8B2D4A2-44D4-495C-B021-EA1890F79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83">
            <a:off x="8007743" y="965620"/>
            <a:ext cx="1944310" cy="19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5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265</TotalTime>
  <Words>32</Words>
  <Application>Microsoft Office PowerPoint</Application>
  <PresentationFormat>寬螢幕</PresentationFormat>
  <Paragraphs>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佈景主題1</vt:lpstr>
      <vt:lpstr>增加背景音樂</vt:lpstr>
      <vt:lpstr>點選「Add a Soundtrack」</vt:lpstr>
      <vt:lpstr>點選「　　」圖示開啟音樂庫</vt:lpstr>
      <vt:lpstr>點擊「    」圖示，試聽音樂</vt:lpstr>
      <vt:lpstr>點擊「Add to timeline」</vt:lpstr>
      <vt:lpstr>音樂匯入中</vt:lpstr>
      <vt:lpstr>背景音樂已經加入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53</cp:revision>
  <dcterms:created xsi:type="dcterms:W3CDTF">2015-08-07T10:44:04Z</dcterms:created>
  <dcterms:modified xsi:type="dcterms:W3CDTF">2017-08-23T00:41:41Z</dcterms:modified>
</cp:coreProperties>
</file>