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8"/>
  </p:notesMasterIdLst>
  <p:sldIdLst>
    <p:sldId id="275" r:id="rId2"/>
    <p:sldId id="284" r:id="rId3"/>
    <p:sldId id="285" r:id="rId4"/>
    <p:sldId id="286" r:id="rId5"/>
    <p:sldId id="287" r:id="rId6"/>
    <p:sldId id="288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8B15F2B-6642-4549-8F02-07C604494774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59384" y="4131086"/>
            <a:ext cx="3630749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23115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15F2B-6642-4549-8F02-07C604494774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029571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文字方塊 3"/>
          <p:cNvSpPr txBox="1"/>
          <p:nvPr userDrawn="1"/>
        </p:nvSpPr>
        <p:spPr>
          <a:xfrm>
            <a:off x="185548" y="6519446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編輯影片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753D917-409E-4A4F-AC64-1E63F02788B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FB3E432D-375C-40C0-B7D3-23B7C7A4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點選帳號圖示，打開選單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650C75-6492-4426-8B8D-2BD386F5DC15}"/>
              </a:ext>
            </a:extLst>
          </p:cNvPr>
          <p:cNvSpPr/>
          <p:nvPr/>
        </p:nvSpPr>
        <p:spPr>
          <a:xfrm>
            <a:off x="6474333" y="2794055"/>
            <a:ext cx="1240075" cy="120341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23C103E-FB70-47EC-A11C-320ACCD6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81" y="557584"/>
            <a:ext cx="796560" cy="17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7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753D917-409E-4A4F-AC64-1E63F02788B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FB3E432D-375C-40C0-B7D3-23B7C7A4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/>
              <a:t>Your Videos</a:t>
            </a:r>
            <a:r>
              <a:rPr lang="zh-TW" altLang="en-US" dirty="0"/>
              <a:t>」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5E14E1-02CB-40FA-AF7E-7FD79E6A3576}"/>
              </a:ext>
            </a:extLst>
          </p:cNvPr>
          <p:cNvSpPr/>
          <p:nvPr/>
        </p:nvSpPr>
        <p:spPr>
          <a:xfrm>
            <a:off x="6492510" y="2791753"/>
            <a:ext cx="1181438" cy="2508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FC2C695-F593-47F9-9D63-35147897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10" y="542167"/>
            <a:ext cx="1041971" cy="16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9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B6F8D8A8-D233-4EDD-9F59-332158A6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點擊影片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0B6A1C7-B3BD-41FC-A3AA-EC1E2CAB755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A8524B4-B2BB-4B31-8DFF-B882F4347363}"/>
              </a:ext>
            </a:extLst>
          </p:cNvPr>
          <p:cNvSpPr/>
          <p:nvPr/>
        </p:nvSpPr>
        <p:spPr>
          <a:xfrm>
            <a:off x="1981200" y="4272595"/>
            <a:ext cx="1298772" cy="9305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C4CCE84-6ED8-4015-96BE-8E69E10E8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04" y="550934"/>
            <a:ext cx="937193" cy="16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6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9B0D922-65C4-4C9B-A189-ACE92D10C0F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31498E49-BCB0-45D3-81A1-C4C57C06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/>
              <a:t>Edit as a new project</a:t>
            </a:r>
            <a:r>
              <a:rPr lang="zh-TW" altLang="en-US" dirty="0"/>
              <a:t>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9BF321-6D78-43A1-A842-DB446F6FE8C9}"/>
              </a:ext>
            </a:extLst>
          </p:cNvPr>
          <p:cNvSpPr/>
          <p:nvPr/>
        </p:nvSpPr>
        <p:spPr>
          <a:xfrm>
            <a:off x="3085764" y="4725749"/>
            <a:ext cx="825387" cy="1699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DF78E04-B3F1-4789-8335-EDFB38CB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49" y="550258"/>
            <a:ext cx="1547800" cy="15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A98BCE4-C809-417F-9EFB-BE14C6B4CA8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E8F627C5-84ED-4D2B-B45F-16FC604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回到專案編輯頁面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F1B0F69-DC94-40CD-B7C0-915858FAE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73" y="459223"/>
            <a:ext cx="1590283" cy="15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0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494</TotalTime>
  <Words>30</Words>
  <Application>Microsoft Office PowerPoint</Application>
  <PresentationFormat>寬螢幕</PresentationFormat>
  <Paragraphs>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佈景主題1</vt:lpstr>
      <vt:lpstr>編輯影片</vt:lpstr>
      <vt:lpstr>點選帳號圖示，打開選單</vt:lpstr>
      <vt:lpstr>點選「Your Videos」</vt:lpstr>
      <vt:lpstr>點擊影片</vt:lpstr>
      <vt:lpstr>點選「Edit as a new project」</vt:lpstr>
      <vt:lpstr>回到專案編輯頁面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62</cp:revision>
  <dcterms:created xsi:type="dcterms:W3CDTF">2015-08-07T10:44:04Z</dcterms:created>
  <dcterms:modified xsi:type="dcterms:W3CDTF">2017-08-17T10:36:19Z</dcterms:modified>
</cp:coreProperties>
</file>