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2"/>
  </p:notesMasterIdLst>
  <p:sldIdLst>
    <p:sldId id="256" r:id="rId2"/>
    <p:sldId id="272" r:id="rId3"/>
    <p:sldId id="273" r:id="rId4"/>
    <p:sldId id="271" r:id="rId5"/>
    <p:sldId id="276" r:id="rId6"/>
    <p:sldId id="274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59384" y="4131086"/>
            <a:ext cx="3630749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23115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29571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字方塊 3"/>
          <p:cNvSpPr txBox="1"/>
          <p:nvPr userDrawn="1"/>
        </p:nvSpPr>
        <p:spPr>
          <a:xfrm>
            <a:off x="0" y="6519446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上傳影片至</a:t>
            </a:r>
            <a:r>
              <a:rPr lang="en-US" altLang="zh-TW" cap="none" dirty="0"/>
              <a:t>YouTube</a:t>
            </a:r>
            <a:endParaRPr lang="zh-TW" altLang="en-US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F4AFC06-BB05-446D-86E8-96E7083D5A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A448F0F-16A4-4C1A-940A-BDCDA11F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觀看</a:t>
            </a:r>
            <a:r>
              <a:rPr lang="en-US" altLang="zh-TW" dirty="0"/>
              <a:t>YouTube</a:t>
            </a:r>
            <a:r>
              <a:rPr lang="zh-TW" altLang="en-US" dirty="0"/>
              <a:t>影片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A52B86-AE16-4645-801A-2F730A163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8" y="491114"/>
            <a:ext cx="2373187" cy="23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7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7D8F08-CE43-45ED-B592-8970AE534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74" y="2064692"/>
            <a:ext cx="7185727" cy="4039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en-US" altLang="zh-TW" dirty="0"/>
              <a:t>YouTube</a:t>
            </a:r>
            <a:r>
              <a:rPr lang="zh-TW" altLang="en-US" dirty="0"/>
              <a:t>圖示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F2FCF42-3019-4516-93E7-B9D45730F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30" y="126138"/>
            <a:ext cx="666845" cy="144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8045D68-673D-494E-82BD-81FBA5D2EC1A}"/>
              </a:ext>
            </a:extLst>
          </p:cNvPr>
          <p:cNvSpPr/>
          <p:nvPr/>
        </p:nvSpPr>
        <p:spPr>
          <a:xfrm>
            <a:off x="6840467" y="4717541"/>
            <a:ext cx="404602" cy="4373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AAA1AB5-A435-42EC-BA22-7A13A514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1" y="1856904"/>
            <a:ext cx="7468949" cy="41992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dirty="0"/>
              <a:t>Connect to YouTube</a:t>
            </a:r>
            <a:r>
              <a:rPr lang="zh-TW" altLang="en-US" dirty="0"/>
              <a:t>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63" y="697638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43441" y="4110754"/>
            <a:ext cx="1011504" cy="3074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336" y="1726025"/>
            <a:ext cx="7401328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等待輸出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45" y="1093783"/>
            <a:ext cx="84292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7EA5D63-CF13-4101-9CFF-18D1801E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選擇帳戶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D29DF52-D094-44E4-979C-67DA096D16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67" y="1600201"/>
            <a:ext cx="4397466" cy="4873625"/>
          </a:xfr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F6694F4E-DA7B-4A69-813B-A38D5AC07787}"/>
              </a:ext>
            </a:extLst>
          </p:cNvPr>
          <p:cNvSpPr/>
          <p:nvPr/>
        </p:nvSpPr>
        <p:spPr>
          <a:xfrm>
            <a:off x="4008255" y="3382470"/>
            <a:ext cx="307498" cy="307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07CFDBB-46F4-42A9-BEAC-03D45F7EAEB1}"/>
              </a:ext>
            </a:extLst>
          </p:cNvPr>
          <p:cNvSpPr/>
          <p:nvPr/>
        </p:nvSpPr>
        <p:spPr>
          <a:xfrm>
            <a:off x="4542329" y="3382471"/>
            <a:ext cx="509798" cy="1537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34F665-0220-43D6-8908-616225269540}"/>
              </a:ext>
            </a:extLst>
          </p:cNvPr>
          <p:cNvSpPr/>
          <p:nvPr/>
        </p:nvSpPr>
        <p:spPr>
          <a:xfrm>
            <a:off x="4542329" y="3592865"/>
            <a:ext cx="388418" cy="173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3E7A7CE-37A0-493B-8204-605004779B0C}"/>
              </a:ext>
            </a:extLst>
          </p:cNvPr>
          <p:cNvSpPr/>
          <p:nvPr/>
        </p:nvSpPr>
        <p:spPr>
          <a:xfrm>
            <a:off x="3611039" y="3277923"/>
            <a:ext cx="4168104" cy="4889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4668523-09AB-4B70-A057-5FDF77A7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77" y="608041"/>
            <a:ext cx="1831021" cy="18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BB7D5C5-728D-47BE-963D-EA985A0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68" y="1451538"/>
            <a:ext cx="4400550" cy="50482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點選「允許」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28E75A-4F18-4F9D-9AD6-DF0EF4773BE2}"/>
              </a:ext>
            </a:extLst>
          </p:cNvPr>
          <p:cNvSpPr/>
          <p:nvPr/>
        </p:nvSpPr>
        <p:spPr>
          <a:xfrm>
            <a:off x="6840468" y="5623848"/>
            <a:ext cx="906308" cy="4128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number-5.png">
            <a:extLst>
              <a:ext uri="{FF2B5EF4-FFF2-40B4-BE49-F238E27FC236}">
                <a16:creationId xmlns:a16="http://schemas.microsoft.com/office/drawing/2014/main" id="{767AF2F1-8E51-4A5E-8864-583013C3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64" y="525982"/>
            <a:ext cx="1645556" cy="16455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0B8E401-E67C-45BD-A04A-8E509D1E7CFE}"/>
              </a:ext>
            </a:extLst>
          </p:cNvPr>
          <p:cNvSpPr/>
          <p:nvPr/>
        </p:nvSpPr>
        <p:spPr>
          <a:xfrm>
            <a:off x="4420949" y="2652144"/>
            <a:ext cx="509798" cy="1537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B36D6B4-1240-48E1-9957-BDC00A492FA1}"/>
              </a:ext>
            </a:extLst>
          </p:cNvPr>
          <p:cNvSpPr/>
          <p:nvPr/>
        </p:nvSpPr>
        <p:spPr>
          <a:xfrm>
            <a:off x="4153911" y="2613707"/>
            <a:ext cx="198635" cy="230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8055986-C2F7-4663-A367-28F32678DCF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5DD842D9-C5E3-4FD8-A1CB-43DBD44F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dirty="0"/>
              <a:t>Publish your Video</a:t>
            </a:r>
            <a:r>
              <a:rPr lang="zh-TW" altLang="en-US" dirty="0"/>
              <a:t>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EC3C20-783B-4FB2-BBBC-71FD552357F6}"/>
              </a:ext>
            </a:extLst>
          </p:cNvPr>
          <p:cNvSpPr/>
          <p:nvPr/>
        </p:nvSpPr>
        <p:spPr>
          <a:xfrm>
            <a:off x="5982713" y="4086478"/>
            <a:ext cx="801111" cy="12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B567FA-7DCD-4AE9-BFE7-1BF56C820EB9}"/>
              </a:ext>
            </a:extLst>
          </p:cNvPr>
          <p:cNvSpPr/>
          <p:nvPr/>
        </p:nvSpPr>
        <p:spPr>
          <a:xfrm>
            <a:off x="5076405" y="4207858"/>
            <a:ext cx="776835" cy="2670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27E3AF1-BDB2-4740-92A6-6E911CB80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91" y="498082"/>
            <a:ext cx="1839113" cy="1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9EE1B2C-1938-4EC7-810B-C0FBA0F3C67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0F0F772-B2B2-46F3-B58D-1D7E2E6E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上傳中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2C5368E-2E71-414D-8FB9-6BFFF5A4B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72" y="663968"/>
            <a:ext cx="1507340" cy="15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7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7B5A67DE-84A8-4CDC-9CFF-A6B8E7BBB9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41" y="2092437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84BB0A76-C407-4005-9D90-38329F7EB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點擊連結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528D36-FD32-4FA0-B43F-7008FEE95867}"/>
              </a:ext>
            </a:extLst>
          </p:cNvPr>
          <p:cNvSpPr/>
          <p:nvPr/>
        </p:nvSpPr>
        <p:spPr>
          <a:xfrm>
            <a:off x="5391993" y="4345424"/>
            <a:ext cx="1650776" cy="1942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7491BBF-3B34-42F8-8D48-C434D449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13" y="758151"/>
            <a:ext cx="1839113" cy="1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5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257</TotalTime>
  <Words>39</Words>
  <Application>Microsoft Office PowerPoint</Application>
  <PresentationFormat>寬螢幕</PresentationFormat>
  <Paragraphs>10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佈景主題1</vt:lpstr>
      <vt:lpstr>上傳影片至YouTube</vt:lpstr>
      <vt:lpstr>點選YouTube圖示</vt:lpstr>
      <vt:lpstr>點擊「Connect to YouTube」</vt:lpstr>
      <vt:lpstr>等待輸出</vt:lpstr>
      <vt:lpstr>選擇帳戶</vt:lpstr>
      <vt:lpstr>點選「允許」</vt:lpstr>
      <vt:lpstr>點擊「Publish your Video」</vt:lpstr>
      <vt:lpstr>上傳中</vt:lpstr>
      <vt:lpstr>點擊連結</vt:lpstr>
      <vt:lpstr>觀看YouTube影片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55</cp:revision>
  <dcterms:created xsi:type="dcterms:W3CDTF">2015-08-07T10:44:04Z</dcterms:created>
  <dcterms:modified xsi:type="dcterms:W3CDTF">2017-08-17T10:35:48Z</dcterms:modified>
</cp:coreProperties>
</file>