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0"/>
  </p:notesMasterIdLst>
  <p:sldIdLst>
    <p:sldId id="256" r:id="rId2"/>
    <p:sldId id="270" r:id="rId3"/>
    <p:sldId id="273" r:id="rId4"/>
    <p:sldId id="271" r:id="rId5"/>
    <p:sldId id="272" r:id="rId6"/>
    <p:sldId id="276" r:id="rId7"/>
    <p:sldId id="274" r:id="rId8"/>
    <p:sldId id="277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59384" y="4131086"/>
            <a:ext cx="3630749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23115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029571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文字方塊 3"/>
          <p:cNvSpPr txBox="1"/>
          <p:nvPr userDrawn="1"/>
        </p:nvSpPr>
        <p:spPr>
          <a:xfrm>
            <a:off x="0" y="6519446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儲存影片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39B09A7-B96E-46B5-B5B8-F3D7D631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86" y="1717363"/>
            <a:ext cx="7630789" cy="42902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1260" y="395910"/>
            <a:ext cx="7467600" cy="1143000"/>
          </a:xfrm>
        </p:spPr>
        <p:txBody>
          <a:bodyPr/>
          <a:lstStyle/>
          <a:p>
            <a:r>
              <a:rPr lang="zh-TW" altLang="en-US" dirty="0"/>
              <a:t>點選圖示「　　」儲存影片</a:t>
            </a:r>
          </a:p>
        </p:txBody>
      </p:sp>
      <p:pic>
        <p:nvPicPr>
          <p:cNvPr id="5" name="圖片 4" descr="Screenshot 2016-12-22 at 2.50.19 PM.png"/>
          <p:cNvPicPr>
            <a:picLocks noChangeAspect="1"/>
          </p:cNvPicPr>
          <p:nvPr/>
        </p:nvPicPr>
        <p:blipFill>
          <a:blip r:embed="rId3"/>
          <a:srcRect l="74040" t="54008" r="17842" b="38884"/>
          <a:stretch>
            <a:fillRect/>
          </a:stretch>
        </p:blipFill>
        <p:spPr>
          <a:xfrm>
            <a:off x="5274366" y="1040886"/>
            <a:ext cx="861391" cy="4240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71052" y="2128206"/>
            <a:ext cx="687823" cy="4936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30" y="126138"/>
            <a:ext cx="666845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490" y="1921812"/>
            <a:ext cx="742031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選擇輸出品質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5" y="1201812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39325" y="4814645"/>
            <a:ext cx="914401" cy="4373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336" y="1726025"/>
            <a:ext cx="7401328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等待輸出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45" y="1093783"/>
            <a:ext cx="84292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B7D8F08-CE43-45ED-B592-8970AE534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074" y="2064692"/>
            <a:ext cx="7185727" cy="4039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轉製完成</a:t>
            </a:r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761" y="169295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82C6FFF-DD2E-4E9C-9020-8FF8B009373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37775"/>
            <a:ext cx="7467600" cy="4198474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A7EA5D63-CF13-4101-9CFF-18D1801E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點擊下載影片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4CF4C18-78AE-4F61-AB62-6215AA690F28}"/>
              </a:ext>
            </a:extLst>
          </p:cNvPr>
          <p:cNvSpPr/>
          <p:nvPr/>
        </p:nvSpPr>
        <p:spPr>
          <a:xfrm>
            <a:off x="6799303" y="5510560"/>
            <a:ext cx="1303522" cy="37235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5.png">
            <a:extLst>
              <a:ext uri="{FF2B5EF4-FFF2-40B4-BE49-F238E27FC236}">
                <a16:creationId xmlns:a16="http://schemas.microsoft.com/office/drawing/2014/main" id="{7FA82255-B1F0-4828-97D2-04B8A6E30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687" y="122654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9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輸入檔名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EF442CA-C9D1-48E3-97DF-DA3A58F0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60" y="1417639"/>
            <a:ext cx="7509409" cy="49778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C28E75A-4F18-4F9D-9AD6-DF0EF4773BE2}"/>
              </a:ext>
            </a:extLst>
          </p:cNvPr>
          <p:cNvSpPr/>
          <p:nvPr/>
        </p:nvSpPr>
        <p:spPr>
          <a:xfrm>
            <a:off x="3869986" y="5963714"/>
            <a:ext cx="3909157" cy="37235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6.png">
            <a:extLst>
              <a:ext uri="{FF2B5EF4-FFF2-40B4-BE49-F238E27FC236}">
                <a16:creationId xmlns:a16="http://schemas.microsoft.com/office/drawing/2014/main" id="{45978720-20D4-493C-8C1C-8D12D4BC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236" y="997027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點選「儲存」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EF442CA-C9D1-48E3-97DF-DA3A58F0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60" y="1417639"/>
            <a:ext cx="7509409" cy="497788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C28E75A-4F18-4F9D-9AD6-DF0EF4773BE2}"/>
              </a:ext>
            </a:extLst>
          </p:cNvPr>
          <p:cNvSpPr/>
          <p:nvPr/>
        </p:nvSpPr>
        <p:spPr>
          <a:xfrm>
            <a:off x="7916003" y="6014907"/>
            <a:ext cx="872864" cy="38061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416BD5F-79D6-45E0-BB98-CC0592D4E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5" y="704007"/>
            <a:ext cx="1555892" cy="15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16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237</TotalTime>
  <Words>23</Words>
  <Application>Microsoft Office PowerPoint</Application>
  <PresentationFormat>寬螢幕</PresentationFormat>
  <Paragraphs>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佈景主題1</vt:lpstr>
      <vt:lpstr>儲存影片</vt:lpstr>
      <vt:lpstr>點選圖示「　　」儲存影片</vt:lpstr>
      <vt:lpstr>選擇輸出品質</vt:lpstr>
      <vt:lpstr>等待輸出</vt:lpstr>
      <vt:lpstr>轉製完成</vt:lpstr>
      <vt:lpstr>點擊下載影片</vt:lpstr>
      <vt:lpstr>輸入檔名</vt:lpstr>
      <vt:lpstr>點選「儲存」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52</cp:revision>
  <dcterms:created xsi:type="dcterms:W3CDTF">2015-08-07T10:44:04Z</dcterms:created>
  <dcterms:modified xsi:type="dcterms:W3CDTF">2017-08-23T00:29:40Z</dcterms:modified>
</cp:coreProperties>
</file>