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4"/>
  </p:notesMasterIdLst>
  <p:sldIdLst>
    <p:sldId id="256" r:id="rId2"/>
    <p:sldId id="269" r:id="rId3"/>
    <p:sldId id="282" r:id="rId4"/>
    <p:sldId id="266" r:id="rId5"/>
    <p:sldId id="267" r:id="rId6"/>
    <p:sldId id="278" r:id="rId7"/>
    <p:sldId id="283" r:id="rId8"/>
    <p:sldId id="279" r:id="rId9"/>
    <p:sldId id="270" r:id="rId10"/>
    <p:sldId id="271" r:id="rId11"/>
    <p:sldId id="272" r:id="rId12"/>
    <p:sldId id="280" r:id="rId13"/>
    <p:sldId id="281" r:id="rId14"/>
    <p:sldId id="273" r:id="rId15"/>
    <p:sldId id="284" r:id="rId16"/>
    <p:sldId id="289" r:id="rId17"/>
    <p:sldId id="286" r:id="rId18"/>
    <p:sldId id="288" r:id="rId19"/>
    <p:sldId id="287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59384" y="4131086"/>
            <a:ext cx="3630749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3115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29571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3"/>
          <p:cNvSpPr txBox="1"/>
          <p:nvPr userDrawn="1"/>
        </p:nvSpPr>
        <p:spPr>
          <a:xfrm>
            <a:off x="238556" y="6519446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68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9%B9%BF-%E6%A3%AE%E6%9E%97-%E8%8D%89%E5%9C%B0-%E4%BC%91%E8%80%95%E9%B9%BF-%E5%93%BA%E4%B9%B3%E5%8A%A8%E7%89%A9-%E6%80%A7%E8%B4%A8-%E7%8D%90%E9%B9%BF-1476827/" TargetMode="External"/><Relationship Id="rId2" Type="http://schemas.openxmlformats.org/officeDocument/2006/relationships/hyperlink" Target="https://pixabay.com/zh/%E5%A4%A7%E8%B1%A1-%E5%8A%A8%E7%89%A9-%E5%93%BA%E4%B9%B3%E5%8A%A8%E7%89%A9-%E5%88%86%E4%BA%AB%E6%B0%B4-%E7%89%B9%E5%86%99-%E8%87%AA%E7%84%B6-%E7%9B%AE%E7%9D%B9-19661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建立影片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22 at 2.1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76" y="2017989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　　」圖示，選擇從電腦上傳</a:t>
            </a:r>
          </a:p>
        </p:txBody>
      </p:sp>
      <p:pic>
        <p:nvPicPr>
          <p:cNvPr id="5" name="圖片 4" descr="Screenshot 2016-12-22 at 2.15.04 PM.png"/>
          <p:cNvPicPr>
            <a:picLocks noChangeAspect="1"/>
          </p:cNvPicPr>
          <p:nvPr/>
        </p:nvPicPr>
        <p:blipFill>
          <a:blip r:embed="rId2"/>
          <a:srcRect l="31970" t="20846" r="57503" b="66778"/>
          <a:stretch>
            <a:fillRect/>
          </a:stretch>
        </p:blipFill>
        <p:spPr>
          <a:xfrm>
            <a:off x="3664496" y="900804"/>
            <a:ext cx="781879" cy="5168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65124" y="2840774"/>
            <a:ext cx="816476" cy="8491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58C53BD-3296-4861-9CC3-C80207654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40" y="697638"/>
            <a:ext cx="84292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EA82A5-B800-40CD-AB62-3B5BD1FCB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31" y="1694846"/>
            <a:ext cx="6913296" cy="45470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選取檔案「</a:t>
            </a:r>
            <a:r>
              <a:rPr lang="en-US" altLang="zh-TW" sz="2800" dirty="0"/>
              <a:t>A1</a:t>
            </a:r>
            <a:r>
              <a:rPr lang="zh-TW" altLang="en-US" sz="2800" dirty="0"/>
              <a:t>」、「</a:t>
            </a:r>
            <a:r>
              <a:rPr lang="en-US" altLang="zh-TW" sz="2800" dirty="0"/>
              <a:t>A2</a:t>
            </a:r>
            <a:r>
              <a:rPr lang="zh-TW" altLang="en-US" sz="2800" dirty="0"/>
              <a:t>」與「</a:t>
            </a:r>
            <a:r>
              <a:rPr lang="en-US" altLang="zh-TW" sz="2800" dirty="0"/>
              <a:t>A3</a:t>
            </a:r>
            <a:r>
              <a:rPr lang="zh-TW" altLang="en-US" sz="2800" dirty="0"/>
              <a:t>」</a:t>
            </a:r>
            <a:br>
              <a:rPr lang="en-US" altLang="zh-TW" sz="2800" dirty="0"/>
            </a:br>
            <a:r>
              <a:rPr lang="zh-TW" altLang="en-US" sz="2800" dirty="0"/>
              <a:t>（按</a:t>
            </a:r>
            <a:r>
              <a:rPr lang="en-US" altLang="zh-TW" sz="2800" dirty="0"/>
              <a:t>Shift</a:t>
            </a:r>
            <a:r>
              <a:rPr lang="zh-TW" altLang="en-US" sz="2800" dirty="0"/>
              <a:t>鍵      加選）</a:t>
            </a:r>
          </a:p>
        </p:txBody>
      </p:sp>
      <p:sp>
        <p:nvSpPr>
          <p:cNvPr id="5" name="矩形 4"/>
          <p:cNvSpPr/>
          <p:nvPr/>
        </p:nvSpPr>
        <p:spPr>
          <a:xfrm>
            <a:off x="4074163" y="2546764"/>
            <a:ext cx="5245164" cy="8599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9FFCD55A-8EBE-4D81-8B58-94273874B64A}"/>
              </a:ext>
            </a:extLst>
          </p:cNvPr>
          <p:cNvSpPr/>
          <p:nvPr/>
        </p:nvSpPr>
        <p:spPr>
          <a:xfrm rot="10800000">
            <a:off x="5966529" y="971044"/>
            <a:ext cx="291313" cy="36414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843B6C7-0216-4BA5-A5C9-548B3CD97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89" y="477122"/>
            <a:ext cx="1572076" cy="15720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EA82A5-B800-40CD-AB62-3B5BD1FCB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31" y="1694846"/>
            <a:ext cx="6913296" cy="45470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點選「開啟」</a:t>
            </a:r>
          </a:p>
        </p:txBody>
      </p:sp>
      <p:sp>
        <p:nvSpPr>
          <p:cNvPr id="5" name="矩形 4"/>
          <p:cNvSpPr/>
          <p:nvPr/>
        </p:nvSpPr>
        <p:spPr>
          <a:xfrm>
            <a:off x="7731765" y="5923370"/>
            <a:ext cx="824215" cy="3185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736B594-A5E4-4B57-A4D0-E1CBCA138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36" y="846138"/>
            <a:ext cx="1685364" cy="16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602BDF5-22EF-449B-A974-ABF2967660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A195EF0-8C08-489F-84CE-2D38FF0C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檔案上傳中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9F38A9B-DE97-4D00-99B0-3D491990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16" y="659922"/>
            <a:ext cx="1515432" cy="15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33680B1-9B05-4479-B8D4-964ACE39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824"/>
            <a:ext cx="7841182" cy="44085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上傳完成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5BB226-05F0-46AD-8F6B-0D0234878DFE}"/>
              </a:ext>
            </a:extLst>
          </p:cNvPr>
          <p:cNvSpPr/>
          <p:nvPr/>
        </p:nvSpPr>
        <p:spPr>
          <a:xfrm>
            <a:off x="4800022" y="2061058"/>
            <a:ext cx="2129459" cy="26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2E3C579-9417-4458-8250-9BB85766E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04" y="522804"/>
            <a:ext cx="1920033" cy="19200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3609847-C08B-4059-B330-11ACD6A55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更改檔名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62A3C1A-6522-4D8E-B535-5A907EE24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30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33680B1-9B05-4479-B8D4-964ACE39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824"/>
            <a:ext cx="7841182" cy="44085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點擊檔名區域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5BB226-05F0-46AD-8F6B-0D0234878DFE}"/>
              </a:ext>
            </a:extLst>
          </p:cNvPr>
          <p:cNvSpPr/>
          <p:nvPr/>
        </p:nvSpPr>
        <p:spPr>
          <a:xfrm>
            <a:off x="4800022" y="2061058"/>
            <a:ext cx="2129459" cy="26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35816C-3BAE-437C-BBEB-D741925E6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78" y="347593"/>
            <a:ext cx="666845" cy="144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E850A2-C0F2-4F58-9194-A0443989830F}"/>
              </a:ext>
            </a:extLst>
          </p:cNvPr>
          <p:cNvSpPr/>
          <p:nvPr/>
        </p:nvSpPr>
        <p:spPr>
          <a:xfrm>
            <a:off x="2374484" y="2330506"/>
            <a:ext cx="5040518" cy="3082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61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A704A73-3CAE-4FBF-A5DD-09C3F01E0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49" y="1928680"/>
            <a:ext cx="7312502" cy="41112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輸入檔名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25BBF4-5B1B-4CBE-BAB4-79A91C501E80}"/>
              </a:ext>
            </a:extLst>
          </p:cNvPr>
          <p:cNvSpPr/>
          <p:nvPr/>
        </p:nvSpPr>
        <p:spPr>
          <a:xfrm>
            <a:off x="2398889" y="2400922"/>
            <a:ext cx="4935193" cy="3584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927CF1-C2D4-4FD7-B987-5F522CE7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73" y="69763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6B0ABB-BF4E-4691-90E8-D22A37D9F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預覽影片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022C3E72-0938-438C-9FC7-B250B06D0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1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A153361-E74A-4117-8158-851BB9D5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7593"/>
            <a:ext cx="7528290" cy="42325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點選「快速預覽        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25BBF4-5B1B-4CBE-BAB4-79A91C501E80}"/>
              </a:ext>
            </a:extLst>
          </p:cNvPr>
          <p:cNvSpPr/>
          <p:nvPr/>
        </p:nvSpPr>
        <p:spPr>
          <a:xfrm>
            <a:off x="7123688" y="2265904"/>
            <a:ext cx="663546" cy="477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9059C6-9938-40B2-8C03-276BB5BC0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78" y="347593"/>
            <a:ext cx="666845" cy="1440000"/>
          </a:xfrm>
          <a:prstGeom prst="rect">
            <a:avLst/>
          </a:prstGeom>
        </p:spPr>
      </p:pic>
      <p:pic>
        <p:nvPicPr>
          <p:cNvPr id="8" name="圖片 7" descr="Screenshot 2016-12-22 at 2.50.19 PM.png">
            <a:extLst>
              <a:ext uri="{FF2B5EF4-FFF2-40B4-BE49-F238E27FC236}">
                <a16:creationId xmlns:a16="http://schemas.microsoft.com/office/drawing/2014/main" id="{5825E673-A3C7-4504-91BC-8A6728C466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96" t="54008" r="25389" b="38217"/>
          <a:stretch>
            <a:fillRect/>
          </a:stretch>
        </p:blipFill>
        <p:spPr>
          <a:xfrm>
            <a:off x="6418797" y="953812"/>
            <a:ext cx="776198" cy="4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0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025" y="1669381"/>
            <a:ext cx="7454102" cy="419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dirty="0"/>
              <a:t>M</a:t>
            </a:r>
            <a:r>
              <a:rPr lang="en-US" altLang="zh-TW" sz="3200" dirty="0"/>
              <a:t>ake a Video</a:t>
            </a:r>
            <a:r>
              <a:rPr lang="zh-TW" altLang="en-US" sz="3200" dirty="0"/>
              <a:t>」（製作影片）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32084" y="3044952"/>
            <a:ext cx="850033" cy="2889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BF39CBE-C30D-449C-A481-5E0E38CB2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7" y="1862509"/>
            <a:ext cx="7347568" cy="41309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預覽影片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623C1DE-54C2-4705-AF8C-3B761AC3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57" y="422509"/>
            <a:ext cx="934737" cy="144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64ED95A-404F-437A-878F-925AD725B89F}"/>
              </a:ext>
            </a:extLst>
          </p:cNvPr>
          <p:cNvSpPr/>
          <p:nvPr/>
        </p:nvSpPr>
        <p:spPr>
          <a:xfrm>
            <a:off x="4287905" y="2371100"/>
            <a:ext cx="3146852" cy="16830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圖片來源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A01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A02</a:t>
            </a:r>
            <a:endParaRPr lang="en-US" altLang="zh-TW" dirty="0"/>
          </a:p>
          <a:p>
            <a:r>
              <a:rPr lang="en-US" altLang="zh-TW" dirty="0"/>
              <a:t>A03</a:t>
            </a:r>
            <a:r>
              <a:rPr lang="zh-TW" altLang="en-US" dirty="0"/>
              <a:t>（為自行拍攝之影片）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圖片來源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E935A2-1D1A-4176-80DF-3FFF70D2D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預覽影片主題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816DF7-714A-489F-831C-204860C5F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5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選擇影片主題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277930-66B7-4B6E-8AD6-2103C5701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78" y="347593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7C35BCD-9A94-46FA-97A2-BDB18BFBE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753828"/>
            <a:ext cx="7574145" cy="42583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預覽各種影片主題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696E90-CA8D-43DE-803C-93832D4D13DF}"/>
              </a:ext>
            </a:extLst>
          </p:cNvPr>
          <p:cNvSpPr/>
          <p:nvPr/>
        </p:nvSpPr>
        <p:spPr>
          <a:xfrm>
            <a:off x="5788502" y="2395242"/>
            <a:ext cx="1391832" cy="96365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01F562-4278-464A-BAFC-B3F67A08B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73" y="69763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31F648A-F639-4342-8D2D-EB35923B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決定主題後，點擊「</a:t>
            </a:r>
            <a:r>
              <a:rPr lang="en-US" altLang="zh-TW" dirty="0"/>
              <a:t>Make a video</a:t>
            </a:r>
            <a:r>
              <a:rPr lang="zh-TW" altLang="en-US" dirty="0"/>
              <a:t>」</a:t>
            </a:r>
          </a:p>
        </p:txBody>
      </p:sp>
      <p:pic>
        <p:nvPicPr>
          <p:cNvPr id="4" name="內容版面配置區 3" descr="Screenshot 2016-12-22 at 2.01.33 PM.png">
            <a:extLst>
              <a:ext uri="{FF2B5EF4-FFF2-40B4-BE49-F238E27FC236}">
                <a16:creationId xmlns:a16="http://schemas.microsoft.com/office/drawing/2014/main" id="{513055FD-9757-4978-8C6E-7B5D9632FB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36163" y="1873038"/>
            <a:ext cx="7467600" cy="41984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FFCC616-76ED-4ECF-9521-4DAF13B5C86A}"/>
              </a:ext>
            </a:extLst>
          </p:cNvPr>
          <p:cNvSpPr/>
          <p:nvPr/>
        </p:nvSpPr>
        <p:spPr>
          <a:xfrm>
            <a:off x="6638166" y="4588184"/>
            <a:ext cx="760653" cy="3641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13DAC3-58EC-4E2A-A155-DB583D29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55" y="697638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98B9E79-1718-4403-A049-65E54BF84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上傳檔案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9F8164-985A-4366-AB83-4A7033CEC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67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0FD403-B48C-4906-B12B-15CD487D877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C16A4AE0-EBA0-4097-8DEE-E5A6D194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dirty="0"/>
              <a:t>+</a:t>
            </a:r>
            <a:r>
              <a:rPr lang="zh-TW" altLang="en-US" dirty="0"/>
              <a:t>」圖示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0AF44E-3685-404D-941F-09062588B8BA}"/>
              </a:ext>
            </a:extLst>
          </p:cNvPr>
          <p:cNvSpPr/>
          <p:nvPr/>
        </p:nvSpPr>
        <p:spPr>
          <a:xfrm>
            <a:off x="2228006" y="3131619"/>
            <a:ext cx="606905" cy="6311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4247E6A-41E0-4193-B891-76CB04DA5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78" y="347593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22 at 2.13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 A</a:t>
            </a:r>
            <a:r>
              <a:rPr lang="en-US" altLang="zh-TW" sz="2800" dirty="0"/>
              <a:t>dd Photos &amp; Videos</a:t>
            </a:r>
            <a:r>
              <a:rPr lang="zh-TW" altLang="en-US" dirty="0"/>
              <a:t>」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zh-TW" altLang="en-US" dirty="0"/>
              <a:t>（加入照片與影片）</a:t>
            </a:r>
          </a:p>
        </p:txBody>
      </p:sp>
      <p:sp>
        <p:nvSpPr>
          <p:cNvPr id="5" name="矩形 4"/>
          <p:cNvSpPr/>
          <p:nvPr/>
        </p:nvSpPr>
        <p:spPr>
          <a:xfrm>
            <a:off x="2517913" y="3026422"/>
            <a:ext cx="1046923" cy="2508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B7674E2-A742-4C34-B953-A40B05BE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73" y="697638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312</TotalTime>
  <Words>105</Words>
  <Application>Microsoft Office PowerPoint</Application>
  <PresentationFormat>寬螢幕</PresentationFormat>
  <Paragraphs>26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Calibri</vt:lpstr>
      <vt:lpstr>Century Schoolbook</vt:lpstr>
      <vt:lpstr>Wingdings</vt:lpstr>
      <vt:lpstr>Wingdings 2</vt:lpstr>
      <vt:lpstr>佈景主題1</vt:lpstr>
      <vt:lpstr>建立影片</vt:lpstr>
      <vt:lpstr>點擊「Make a Video」（製作影片）</vt:lpstr>
      <vt:lpstr>預覽影片主題</vt:lpstr>
      <vt:lpstr>選擇影片主題</vt:lpstr>
      <vt:lpstr>預覽各種影片主題</vt:lpstr>
      <vt:lpstr>決定主題後，點擊「Make a video」</vt:lpstr>
      <vt:lpstr>上傳檔案</vt:lpstr>
      <vt:lpstr>點擊「+」圖示</vt:lpstr>
      <vt:lpstr>點選「 Add Photos &amp; Videos」  （加入照片與影片）</vt:lpstr>
      <vt:lpstr>點選「　　」圖示，選擇從電腦上傳</vt:lpstr>
      <vt:lpstr>選取檔案「A1」、「A2」與「A3」 （按Shift鍵      加選）</vt:lpstr>
      <vt:lpstr>點選「開啟」</vt:lpstr>
      <vt:lpstr>檔案上傳中</vt:lpstr>
      <vt:lpstr>上傳完成</vt:lpstr>
      <vt:lpstr>更改檔名</vt:lpstr>
      <vt:lpstr>點擊檔名區域</vt:lpstr>
      <vt:lpstr>輸入檔名</vt:lpstr>
      <vt:lpstr>預覽影片</vt:lpstr>
      <vt:lpstr>點選「快速預覽        」</vt:lpstr>
      <vt:lpstr>預覽影片</vt:lpstr>
      <vt:lpstr>圖片來源</vt:lpstr>
      <vt:lpstr>圖片來源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55</cp:revision>
  <dcterms:created xsi:type="dcterms:W3CDTF">2015-08-07T10:44:04Z</dcterms:created>
  <dcterms:modified xsi:type="dcterms:W3CDTF">2017-08-23T00:27:13Z</dcterms:modified>
</cp:coreProperties>
</file>