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6"/>
  </p:notesMasterIdLst>
  <p:sldIdLst>
    <p:sldId id="256" r:id="rId2"/>
    <p:sldId id="269" r:id="rId3"/>
    <p:sldId id="266" r:id="rId4"/>
    <p:sldId id="267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0BF0A-F26F-48B0-8B7A-026A64D8F521}" type="datetimeFigureOut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04B4-CEC6-4194-9672-699E17981D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38B15F2B-6642-4549-8F02-07C604494774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59384" y="4131086"/>
            <a:ext cx="3630749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23115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F5F5-AA52-4A79-A5A9-87A590B45B7D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C4BA-DE8C-4AA9-9F4D-65DDF81E0538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B15F2B-6642-4549-8F02-07C604494774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029571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12" name="文字方塊 11"/>
          <p:cNvSpPr txBox="1"/>
          <p:nvPr userDrawn="1"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D09CDC-6549-420A-8C31-8FAC2A464AE7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C1D-B119-4DEA-93DB-76717CAF0EF0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130D-716C-4294-A1F2-BEA0980691E7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3772D-6152-4DD8-8E71-1D7E3985FC3E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781-E447-45B7-B7DA-6982EF845D3E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A4756-F725-4A29-8DC0-690BD5B0C32D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6D7AB-363B-484A-AFAF-929C9212C958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15F2B-6642-4549-8F02-07C604494774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cap="none" dirty="0"/>
              <a:t>登入</a:t>
            </a:r>
            <a:r>
              <a:rPr lang="en-US" altLang="zh-TW" cap="none" dirty="0" err="1"/>
              <a:t>Stupeflix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Screenshot 2016-12-22 at 10.39.59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176" y="1836336"/>
            <a:ext cx="7614815" cy="4281243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點選右上角「</a:t>
            </a:r>
            <a:r>
              <a:rPr lang="en-US" altLang="zh-TW" dirty="0"/>
              <a:t>L</a:t>
            </a:r>
            <a:r>
              <a:rPr lang="en-US" altLang="zh-TW" sz="3200" dirty="0"/>
              <a:t>og in</a:t>
            </a:r>
            <a:r>
              <a:rPr lang="zh-TW" altLang="en-US" dirty="0"/>
              <a:t>」（登入）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4967" y="274638"/>
            <a:ext cx="666845" cy="1440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9033268" y="2326988"/>
            <a:ext cx="495633" cy="3048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033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Screenshot 2016-12-22 at 10.40.16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750" y="2025430"/>
            <a:ext cx="7427625" cy="4176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點選以</a:t>
            </a:r>
            <a:r>
              <a:rPr lang="en-US" altLang="zh-TW" dirty="0"/>
              <a:t>Google</a:t>
            </a:r>
            <a:r>
              <a:rPr lang="zh-TW" altLang="en-US" dirty="0"/>
              <a:t>帳號登入</a:t>
            </a:r>
          </a:p>
        </p:txBody>
      </p:sp>
      <p:sp>
        <p:nvSpPr>
          <p:cNvPr id="5" name="矩形 4"/>
          <p:cNvSpPr/>
          <p:nvPr/>
        </p:nvSpPr>
        <p:spPr>
          <a:xfrm>
            <a:off x="4969698" y="3892269"/>
            <a:ext cx="1779727" cy="29213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374" y="585430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00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2853" y="1709841"/>
            <a:ext cx="7420310" cy="41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登入完成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237" y="468703"/>
            <a:ext cx="84292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84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203</TotalTime>
  <Words>18</Words>
  <Application>Microsoft Office PowerPoint</Application>
  <PresentationFormat>寬螢幕</PresentationFormat>
  <Paragraphs>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佈景主題1</vt:lpstr>
      <vt:lpstr>登入Stupeflix</vt:lpstr>
      <vt:lpstr>點選右上角「Log in」（登入）</vt:lpstr>
      <vt:lpstr>點選以Google帳號登入</vt:lpstr>
      <vt:lpstr>登入完成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44</cp:revision>
  <dcterms:created xsi:type="dcterms:W3CDTF">2015-08-07T10:44:04Z</dcterms:created>
  <dcterms:modified xsi:type="dcterms:W3CDTF">2017-08-17T10:33:20Z</dcterms:modified>
</cp:coreProperties>
</file>