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"/>
  </p:notesMasterIdLst>
  <p:sldIdLst>
    <p:sldId id="256" r:id="rId2"/>
    <p:sldId id="269" r:id="rId3"/>
    <p:sldId id="266" r:id="rId4"/>
    <p:sldId id="267" r:id="rId5"/>
    <p:sldId id="275" r:id="rId6"/>
    <p:sldId id="277" r:id="rId7"/>
    <p:sldId id="270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90459" y="6492240"/>
            <a:ext cx="6381795" cy="3657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 flipH="1">
            <a:off x="78628" y="6442072"/>
            <a:ext cx="697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/>
              <a:t>（宜蘭縣版學生資訊課程教材）</a:t>
            </a:r>
            <a:r>
              <a:rPr lang="en-US" altLang="zh-TW" sz="1800" dirty="0"/>
              <a:t>Chrome OS </a:t>
            </a:r>
            <a:r>
              <a:rPr lang="zh-TW" altLang="en-US" sz="1800" dirty="0"/>
              <a:t>版本</a:t>
            </a:r>
          </a:p>
          <a:p>
            <a:endParaRPr lang="zh-TW" altLang="en-US" sz="1800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cap="none" dirty="0"/>
              <a:t>進入</a:t>
            </a:r>
            <a:r>
              <a:rPr lang="en-US" altLang="zh-TW" cap="none" dirty="0" err="1"/>
              <a:t>Stupeflix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52A1A54-BF1F-4AE1-9D03-EB48210BA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613872"/>
            <a:ext cx="7858041" cy="44179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顯示在書籤列</a:t>
            </a:r>
          </a:p>
        </p:txBody>
      </p:sp>
      <p:pic>
        <p:nvPicPr>
          <p:cNvPr id="8" name="圖片 7" descr="number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241" y="620454"/>
            <a:ext cx="1440000" cy="14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57604B1-93FF-461C-B0AE-1F1896395A15}"/>
              </a:ext>
            </a:extLst>
          </p:cNvPr>
          <p:cNvSpPr/>
          <p:nvPr/>
        </p:nvSpPr>
        <p:spPr>
          <a:xfrm>
            <a:off x="4777336" y="1874337"/>
            <a:ext cx="1019260" cy="3722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5" name="矩形 4"/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C</a:t>
            </a:r>
            <a:r>
              <a:rPr lang="en-US" altLang="zh-TW" sz="2800" dirty="0"/>
              <a:t>hrome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3790114" y="2517218"/>
            <a:ext cx="557716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9" y="85524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B10F780-14F3-41B1-A32A-7C12E77B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05" y="1774232"/>
            <a:ext cx="7529639" cy="42333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</a:t>
            </a:r>
            <a:r>
              <a:rPr lang="en-US" altLang="zh-TW" sz="2800" dirty="0"/>
              <a:t> </a:t>
            </a:r>
            <a:r>
              <a:rPr lang="en-US" altLang="zh-TW" sz="2800" dirty="0" err="1"/>
              <a:t>Stupeflix</a:t>
            </a:r>
            <a:r>
              <a:rPr lang="en-US" altLang="zh-TW" sz="2800" dirty="0"/>
              <a:t> </a:t>
            </a:r>
            <a:r>
              <a:rPr lang="zh-TW" altLang="en-US" dirty="0"/>
              <a:t>」</a:t>
            </a:r>
          </a:p>
        </p:txBody>
      </p:sp>
      <p:pic>
        <p:nvPicPr>
          <p:cNvPr id="5" name="圖片 4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674" y="1616835"/>
            <a:ext cx="1440000" cy="144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50759BE-0FFC-48A3-B30B-27BFD869AC9D}"/>
              </a:ext>
            </a:extLst>
          </p:cNvPr>
          <p:cNvSpPr/>
          <p:nvPr/>
        </p:nvSpPr>
        <p:spPr>
          <a:xfrm>
            <a:off x="2898473" y="2336835"/>
            <a:ext cx="3496933" cy="3254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B10F780-14F3-41B1-A32A-7C12E77B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05" y="1774232"/>
            <a:ext cx="7529639" cy="42333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dirty="0" err="1"/>
              <a:t>Stupeflix</a:t>
            </a:r>
            <a:r>
              <a:rPr lang="zh-TW" altLang="en-US" dirty="0"/>
              <a:t>」網址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0759BE-0FFC-48A3-B30B-27BFD869AC9D}"/>
              </a:ext>
            </a:extLst>
          </p:cNvPr>
          <p:cNvSpPr/>
          <p:nvPr/>
        </p:nvSpPr>
        <p:spPr>
          <a:xfrm>
            <a:off x="2922749" y="3172078"/>
            <a:ext cx="3496933" cy="1942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5.png">
            <a:extLst>
              <a:ext uri="{FF2B5EF4-FFF2-40B4-BE49-F238E27FC236}">
                <a16:creationId xmlns:a16="http://schemas.microsoft.com/office/drawing/2014/main" id="{F0CCDA8B-2A2C-47FA-98B9-413102CC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43" y="14176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780493-1600-4CAA-924C-B2D78C3D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71" y="1816600"/>
            <a:ext cx="7569424" cy="42557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開啟網頁</a:t>
            </a:r>
          </a:p>
        </p:txBody>
      </p:sp>
      <p:pic>
        <p:nvPicPr>
          <p:cNvPr id="10" name="圖片 9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12" y="465185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FC73D13-A2BF-42FD-BE04-957C9408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9" y="1676400"/>
            <a:ext cx="7760262" cy="43630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打開設定，將網頁加入書籤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18951" y="2900854"/>
            <a:ext cx="1822629" cy="1903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06695" y="2911114"/>
            <a:ext cx="1888436" cy="1800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131" y="316646"/>
            <a:ext cx="1440000" cy="14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46441A1-4766-49AD-AD33-9F2CECF994E5}"/>
              </a:ext>
            </a:extLst>
          </p:cNvPr>
          <p:cNvSpPr/>
          <p:nvPr/>
        </p:nvSpPr>
        <p:spPr>
          <a:xfrm>
            <a:off x="9382891" y="1836893"/>
            <a:ext cx="212241" cy="2184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25184E3-F7F7-4536-BDA6-48D327AF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77" y="1788552"/>
            <a:ext cx="7497298" cy="42151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點選「完成」</a:t>
            </a:r>
          </a:p>
        </p:txBody>
      </p:sp>
      <p:sp>
        <p:nvSpPr>
          <p:cNvPr id="5" name="矩形 4"/>
          <p:cNvSpPr/>
          <p:nvPr/>
        </p:nvSpPr>
        <p:spPr>
          <a:xfrm>
            <a:off x="8948852" y="2735108"/>
            <a:ext cx="424422" cy="23467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87" y="594185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46</Words>
  <Application>Microsoft Office PowerPoint</Application>
  <PresentationFormat>寬螢幕</PresentationFormat>
  <Paragraphs>10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佈景主題1</vt:lpstr>
      <vt:lpstr>進入Stupeflix</vt:lpstr>
      <vt:lpstr>點選左下方「開始」，打開選單</vt:lpstr>
      <vt:lpstr>點選「所有應用程式」</vt:lpstr>
      <vt:lpstr>點選「Chrome」</vt:lpstr>
      <vt:lpstr>搜尋「 Stupeflix 」</vt:lpstr>
      <vt:lpstr>點擊「Stupeflix」網址</vt:lpstr>
      <vt:lpstr>開啟網頁</vt:lpstr>
      <vt:lpstr>打開設定，將網頁加入書籤</vt:lpstr>
      <vt:lpstr>點選「完成」</vt:lpstr>
      <vt:lpstr>顯示在書籤列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47</cp:revision>
  <dcterms:created xsi:type="dcterms:W3CDTF">2015-08-07T10:44:04Z</dcterms:created>
  <dcterms:modified xsi:type="dcterms:W3CDTF">2017-08-17T10:32:55Z</dcterms:modified>
</cp:coreProperties>
</file>