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4" r:id="rId2"/>
    <p:sldId id="269" r:id="rId3"/>
    <p:sldId id="265" r:id="rId4"/>
    <p:sldId id="266" r:id="rId5"/>
    <p:sldId id="270" r:id="rId6"/>
    <p:sldId id="267" r:id="rId7"/>
    <p:sldId id="268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2016/10/24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分享影片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06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點選影片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23728" y="3068960"/>
            <a:ext cx="792088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316254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13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zh-TW" altLang="en-US" dirty="0"/>
              <a:t>影片</a:t>
            </a:r>
            <a:r>
              <a:rPr lang="zh-TW" altLang="en-US" dirty="0" smtClean="0"/>
              <a:t>下方的「分享」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59632" y="3933056"/>
            <a:ext cx="43204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235" y="3188037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31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點選「分享」，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可分享至社群網站或複製連結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5576" y="3476008"/>
            <a:ext cx="2520280" cy="74507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813" y="2960818"/>
            <a:ext cx="701053" cy="1080000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1627200"/>
            <a:ext cx="7467600" cy="4198474"/>
          </a:xfrm>
        </p:spPr>
      </p:pic>
      <p:sp>
        <p:nvSpPr>
          <p:cNvPr id="10" name="矩形 9"/>
          <p:cNvSpPr/>
          <p:nvPr/>
        </p:nvSpPr>
        <p:spPr>
          <a:xfrm>
            <a:off x="785786" y="3326686"/>
            <a:ext cx="386021" cy="2451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618" y="2548835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71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點選「嵌入」，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複製連結可將影片嵌入到網頁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1628800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017" y="2492896"/>
            <a:ext cx="1440000" cy="144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56416" y="3284984"/>
            <a:ext cx="432048" cy="2776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8452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點選「電子郵件」，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可將影片透過電子郵件寄送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47664" y="3501007"/>
            <a:ext cx="504056" cy="4320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35" y="2808981"/>
            <a:ext cx="632195" cy="1080000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1627200"/>
            <a:ext cx="7467600" cy="4198474"/>
          </a:xfrm>
        </p:spPr>
      </p:pic>
      <p:sp>
        <p:nvSpPr>
          <p:cNvPr id="11" name="矩形 10"/>
          <p:cNvSpPr/>
          <p:nvPr/>
        </p:nvSpPr>
        <p:spPr>
          <a:xfrm>
            <a:off x="1571604" y="3286124"/>
            <a:ext cx="43204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35" y="244001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84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16272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</a:t>
            </a:r>
            <a:r>
              <a:rPr lang="en-US" altLang="zh-TW" dirty="0" smtClean="0"/>
              <a:t>E-mail</a:t>
            </a:r>
            <a:r>
              <a:rPr lang="zh-TW" altLang="en-US" dirty="0" smtClean="0"/>
              <a:t>後，點選「傳送電子郵件」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899593" y="4786322"/>
            <a:ext cx="529135" cy="22685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57224" y="3571875"/>
            <a:ext cx="4572032" cy="6492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4572008"/>
            <a:ext cx="1440000" cy="144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207167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820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</TotalTime>
  <Words>112</Words>
  <Application>Microsoft Office PowerPoint</Application>
  <PresentationFormat>如螢幕大小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壁窗</vt:lpstr>
      <vt:lpstr>分享影片</vt:lpstr>
      <vt:lpstr>點選影片</vt:lpstr>
      <vt:lpstr>點選影片下方的「分享」</vt:lpstr>
      <vt:lpstr>點選「分享」， 可分享至社群網站或複製連結</vt:lpstr>
      <vt:lpstr>點選「嵌入」， 複製連結可將影片嵌入到網頁</vt:lpstr>
      <vt:lpstr>點選「電子郵件」， 可將影片透過電子郵件寄送</vt:lpstr>
      <vt:lpstr>輸入E-mail後，點選「傳送電子郵件」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24</cp:revision>
  <dcterms:created xsi:type="dcterms:W3CDTF">2015-04-06T07:01:24Z</dcterms:created>
  <dcterms:modified xsi:type="dcterms:W3CDTF">2016-10-24T02:12:50Z</dcterms:modified>
</cp:coreProperties>
</file>