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0" r:id="rId4"/>
    <p:sldId id="261" r:id="rId5"/>
    <p:sldId id="257" r:id="rId6"/>
    <p:sldId id="258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46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pPr/>
              <a:t>2016/10/24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設定</a:t>
            </a:r>
            <a:r>
              <a:rPr lang="zh-TW" altLang="en-US" smtClean="0"/>
              <a:t>公開影片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/>
              <a:t>點選帳戶頭像後，選擇「創作者工作室」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5" name="內容版面配置區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12000"/>
            <a:ext cx="7467600" cy="41984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96336" y="1997992"/>
            <a:ext cx="328464" cy="288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853520" y="3034686"/>
            <a:ext cx="576000" cy="180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917430"/>
            <a:ext cx="666845" cy="144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446" y="2143116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656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點選「影片管理員」</a:t>
            </a:r>
            <a:endParaRPr lang="zh-TW" altLang="en-US" dirty="0"/>
          </a:p>
        </p:txBody>
      </p:sp>
      <p:pic>
        <p:nvPicPr>
          <p:cNvPr id="5" name="內容版面配置區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12000"/>
            <a:ext cx="7467600" cy="41984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860" y="1714488"/>
            <a:ext cx="842927" cy="144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1560" y="2852936"/>
            <a:ext cx="1224136" cy="29031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0019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12000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點選「編輯」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928926" y="3214686"/>
            <a:ext cx="357190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56303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532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點選「公開</a:t>
            </a:r>
            <a:r>
              <a:rPr lang="zh-TW" altLang="en-US" dirty="0"/>
              <a:t>」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120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559074" y="4660322"/>
            <a:ext cx="1656000" cy="18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3672" y="3641717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點選「儲存變更」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120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572264" y="2319744"/>
            <a:ext cx="756000" cy="252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157161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42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</TotalTime>
  <Words>100</Words>
  <Application>Microsoft Office PowerPoint</Application>
  <PresentationFormat>如螢幕大小 (4:3)</PresentationFormat>
  <Paragraphs>13</Paragraphs>
  <Slides>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壁窗</vt:lpstr>
      <vt:lpstr>設定公開影片</vt:lpstr>
      <vt:lpstr>點選帳戶頭像後，選擇「創作者工作室」</vt:lpstr>
      <vt:lpstr>點選「影片管理員」</vt:lpstr>
      <vt:lpstr>點選「編輯」</vt:lpstr>
      <vt:lpstr>點選「公開」</vt:lpstr>
      <vt:lpstr>點選「儲存變更」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21</cp:revision>
  <dcterms:created xsi:type="dcterms:W3CDTF">2015-04-06T07:01:24Z</dcterms:created>
  <dcterms:modified xsi:type="dcterms:W3CDTF">2016-10-24T02:10:28Z</dcterms:modified>
</cp:coreProperties>
</file>