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7" r:id="rId2"/>
    <p:sldId id="258" r:id="rId3"/>
    <p:sldId id="259" r:id="rId4"/>
    <p:sldId id="260" r:id="rId5"/>
    <p:sldId id="261" r:id="rId6"/>
    <p:sldId id="263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82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D827F-C044-4519-9D6C-7416C2F64ED5}" type="datetimeFigureOut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9F323-A803-48D2-966F-2A219AAAC96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976619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502822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43F1B-F5A2-4C90-956D-AC02DAF646C1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814631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C425BB0-AAE8-4262-A3CB-47A640EBF36B}" type="datetime1">
              <a:rPr lang="zh-TW" altLang="en-US" smtClean="0"/>
              <a:pPr/>
              <a:t>2016/10/24</a:t>
            </a:fld>
            <a:endParaRPr lang="zh-TW" alt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30" name="文字方塊 29"/>
          <p:cNvSpPr txBox="1"/>
          <p:nvPr userDrawn="1"/>
        </p:nvSpPr>
        <p:spPr>
          <a:xfrm>
            <a:off x="-30777" y="0"/>
            <a:ext cx="492443" cy="57150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  <a:endParaRPr lang="zh-TW" altLang="en-US" sz="2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F5E9-10DA-44C1-80EB-446BDB3982F9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C4B43-2AE3-425E-8C1D-14A3FA1F0BC3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48FB83A-6640-47C2-A49A-B954EB52CCCC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>
          <a:xfrm>
            <a:off x="142844" y="6492240"/>
            <a:ext cx="4786346" cy="365760"/>
          </a:xfrm>
        </p:spPr>
        <p:txBody>
          <a:bodyPr rtlCol="0"/>
          <a:lstStyle>
            <a:lvl1pPr>
              <a:defRPr sz="1600"/>
            </a:lvl1pPr>
          </a:lstStyle>
          <a:p>
            <a:r>
              <a:rPr lang="zh-TW" altLang="en-US" dirty="0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dirty="0" smtClean="0"/>
              <a:t>版本</a:t>
            </a:r>
            <a:endParaRPr lang="zh-TW" alt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8272178" y="5805264"/>
            <a:ext cx="404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9218737-88BB-47C6-91B1-F008DADC8C38}" type="slidenum">
              <a:rPr lang="zh-TW" altLang="en-US" sz="1600" smtClean="0">
                <a:solidFill>
                  <a:schemeClr val="bg1"/>
                </a:solidFill>
              </a:rPr>
              <a:pPr/>
              <a:t>‹#›</a:t>
            </a:fld>
            <a:endParaRPr lang="zh-TW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7A67119-2624-4809-83B2-216979C8DC21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CE750-10A2-4BC7-8C95-E97FE3F9F5BC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D738-8C4D-4922-99F6-9814E95A5D54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0F322FD-2FD3-4285-8061-4AE5CCA31BA6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9E4A-D6DF-4E1B-9460-E8E029E34704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5DC9AF8-2D4A-4E8D-BFA0-72A938815F23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192E45C-31C7-4D4F-8DF1-AA2E0F20EF3F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A348AC9-7242-4386-8862-6EC86BAA4F0A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設定私人影片</a:t>
            </a:r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zh-TW" altLang="en-US" dirty="0"/>
              <a:t>點選帳戶頭像後，選擇「創作者工作室」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pic>
        <p:nvPicPr>
          <p:cNvPr id="5" name="內容版面配置區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512000"/>
            <a:ext cx="7467600" cy="419847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572396" y="1928802"/>
            <a:ext cx="324000" cy="3240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817520" y="3000371"/>
            <a:ext cx="612000" cy="1800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9586" y="857232"/>
            <a:ext cx="666845" cy="1440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2132" y="2071678"/>
            <a:ext cx="93473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742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點選「影片管理員」</a:t>
            </a:r>
            <a:endParaRPr lang="zh-TW" altLang="en-US" dirty="0"/>
          </a:p>
        </p:txBody>
      </p:sp>
      <p:pic>
        <p:nvPicPr>
          <p:cNvPr id="5" name="內容版面配置區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512000"/>
            <a:ext cx="7467600" cy="419847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7356" y="1571612"/>
            <a:ext cx="842927" cy="1440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11560" y="2852936"/>
            <a:ext cx="1224136" cy="29031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650261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512000"/>
            <a:ext cx="7467600" cy="4198474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點選「編輯」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2857488" y="3214686"/>
            <a:ext cx="571504" cy="21431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9607" y="2563525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5564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000" y="1512000"/>
            <a:ext cx="7467600" cy="4198474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選擇「私人</a:t>
            </a:r>
            <a:r>
              <a:rPr lang="zh-TW" altLang="en-US" dirty="0"/>
              <a:t>」</a:t>
            </a:r>
          </a:p>
        </p:txBody>
      </p:sp>
      <p:sp>
        <p:nvSpPr>
          <p:cNvPr id="6" name="矩形 5"/>
          <p:cNvSpPr/>
          <p:nvPr/>
        </p:nvSpPr>
        <p:spPr>
          <a:xfrm>
            <a:off x="4559074" y="4713760"/>
            <a:ext cx="1656000" cy="144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6512" y="3714752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014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點選「儲存變更」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6588224" y="2214554"/>
            <a:ext cx="720080" cy="21431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5206" y="785794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376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紅色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119</TotalTime>
  <Words>100</Words>
  <Application>Microsoft Office PowerPoint</Application>
  <PresentationFormat>如螢幕大小 (4:3)</PresentationFormat>
  <Paragraphs>13</Paragraphs>
  <Slides>6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7" baseType="lpstr">
      <vt:lpstr>壁窗</vt:lpstr>
      <vt:lpstr>設定私人影片</vt:lpstr>
      <vt:lpstr>點選帳戶頭像後，選擇「創作者工作室」</vt:lpstr>
      <vt:lpstr>點選「影片管理員」</vt:lpstr>
      <vt:lpstr>點選「編輯」</vt:lpstr>
      <vt:lpstr>選擇「私人」</vt:lpstr>
      <vt:lpstr>點選「儲存變更」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1007</cp:lastModifiedBy>
  <cp:revision>22</cp:revision>
  <dcterms:created xsi:type="dcterms:W3CDTF">2015-04-06T07:01:24Z</dcterms:created>
  <dcterms:modified xsi:type="dcterms:W3CDTF">2016-10-24T02:06:14Z</dcterms:modified>
</cp:coreProperties>
</file>