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2714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pPr/>
              <a:t>2016/10/24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加入字幕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點選「字</a:t>
            </a:r>
            <a:r>
              <a:rPr lang="zh-TW" altLang="en-US" dirty="0"/>
              <a:t>幕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44008" y="2420888"/>
            <a:ext cx="504000" cy="252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6" y="928670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1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選擇中文後，點選「設定語言</a:t>
            </a:r>
            <a:r>
              <a:rPr lang="zh-TW" altLang="en-US" dirty="0"/>
              <a:t>」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75856" y="3714752"/>
            <a:ext cx="1152128" cy="14116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929190" y="4000504"/>
            <a:ext cx="506906" cy="252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2214554"/>
            <a:ext cx="934737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點選「新增字幕」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148064" y="2924944"/>
            <a:ext cx="221001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96" y="1285860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點選「中文</a:t>
            </a:r>
            <a:r>
              <a:rPr lang="en-US" altLang="zh-TW" dirty="0" smtClean="0"/>
              <a:t>(</a:t>
            </a:r>
            <a:r>
              <a:rPr lang="zh-TW" altLang="en-US" dirty="0" smtClean="0"/>
              <a:t>台</a:t>
            </a:r>
            <a:r>
              <a:rPr lang="zh-TW" altLang="en-US" dirty="0"/>
              <a:t>灣</a:t>
            </a:r>
            <a:r>
              <a:rPr lang="en-US" altLang="zh-TW" dirty="0" smtClean="0"/>
              <a:t>)</a:t>
            </a:r>
            <a:r>
              <a:rPr lang="zh-TW" altLang="en-US" dirty="0"/>
              <a:t>」</a:t>
            </a:r>
          </a:p>
        </p:txBody>
      </p:sp>
      <p:sp>
        <p:nvSpPr>
          <p:cNvPr id="6" name="矩形 5"/>
          <p:cNvSpPr/>
          <p:nvPr/>
        </p:nvSpPr>
        <p:spPr>
          <a:xfrm>
            <a:off x="5148064" y="3140968"/>
            <a:ext cx="223224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892" y="157161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85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點選「建立新字幕」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148064" y="4077072"/>
            <a:ext cx="223224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496" y="257174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363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0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輸入字幕後，點選「＋」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125834" y="3357561"/>
            <a:ext cx="2232248" cy="3571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454" y="171448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68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調整字幕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07704" y="4941168"/>
            <a:ext cx="864096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3362" y="424044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53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20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點選「發佈」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948264" y="5085184"/>
            <a:ext cx="43204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256" y="378619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706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</TotalTime>
  <Words>148</Words>
  <Application>Microsoft Office PowerPoint</Application>
  <PresentationFormat>如螢幕大小 (4:3)</PresentationFormat>
  <Paragraphs>20</Paragraphs>
  <Slides>9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壁窗</vt:lpstr>
      <vt:lpstr>加入字幕</vt:lpstr>
      <vt:lpstr>點選「字幕」</vt:lpstr>
      <vt:lpstr>選擇中文後，點選「設定語言」</vt:lpstr>
      <vt:lpstr>點選「新增字幕」</vt:lpstr>
      <vt:lpstr>點選「中文(台灣)」</vt:lpstr>
      <vt:lpstr>點選「建立新字幕」</vt:lpstr>
      <vt:lpstr>輸入字幕後，點選「＋」</vt:lpstr>
      <vt:lpstr>調整字幕</vt:lpstr>
      <vt:lpstr>點選「發佈」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21</cp:revision>
  <dcterms:created xsi:type="dcterms:W3CDTF">2015-04-06T07:01:24Z</dcterms:created>
  <dcterms:modified xsi:type="dcterms:W3CDTF">2016-10-24T01:54:37Z</dcterms:modified>
</cp:coreProperties>
</file>