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2" r:id="rId4"/>
    <p:sldId id="263" r:id="rId5"/>
    <p:sldId id="260" r:id="rId6"/>
    <p:sldId id="257" r:id="rId7"/>
    <p:sldId id="259" r:id="rId8"/>
    <p:sldId id="268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9904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加入音訊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調整音訊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23948" y="4581128"/>
            <a:ext cx="3224115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14324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26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點選「放置完</a:t>
            </a:r>
            <a:r>
              <a:rPr lang="zh-TW" altLang="en-US" dirty="0"/>
              <a:t>成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9" y="4941168"/>
            <a:ext cx="499496" cy="2023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044" y="4293096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49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點選「儲存」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814" y="1788803"/>
            <a:ext cx="500134" cy="108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505" y="1772936"/>
            <a:ext cx="500134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62644" y="2748372"/>
            <a:ext cx="32400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215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點選帳戶頭像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620105" y="2060848"/>
            <a:ext cx="288000" cy="216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714356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72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點選「創作者工作室」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04248" y="3034124"/>
            <a:ext cx="612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121442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24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點選「影片管理員」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2852936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919" y="2060968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3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點選「編輯」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90678" y="3249000"/>
            <a:ext cx="324000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114298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28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點選「音訊」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21224" y="2420888"/>
            <a:ext cx="468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100010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點選「熱門曲目」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746644" y="3140968"/>
            <a:ext cx="540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142873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64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選擇曲目類型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2200" y="3645024"/>
            <a:ext cx="792088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242886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77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選擇曲目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48064" y="3573015"/>
            <a:ext cx="2160240" cy="2379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214311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0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</TotalTime>
  <Words>180</Words>
  <Application>Microsoft Office PowerPoint</Application>
  <PresentationFormat>如螢幕大小 (4:3)</PresentationFormat>
  <Paragraphs>26</Paragraphs>
  <Slides>12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加入音訊</vt:lpstr>
      <vt:lpstr>點選帳戶頭像</vt:lpstr>
      <vt:lpstr>點選「創作者工作室」</vt:lpstr>
      <vt:lpstr>點選「影片管理員」</vt:lpstr>
      <vt:lpstr>點選「編輯」</vt:lpstr>
      <vt:lpstr>點選「音訊」</vt:lpstr>
      <vt:lpstr>點選「熱門曲目」</vt:lpstr>
      <vt:lpstr>選擇曲目類型</vt:lpstr>
      <vt:lpstr>選擇曲目</vt:lpstr>
      <vt:lpstr>調整音訊</vt:lpstr>
      <vt:lpstr>點選「放置完成」</vt:lpstr>
      <vt:lpstr>點選「儲存」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2016-10-24T01:47:03Z</dcterms:modified>
</cp:coreProperties>
</file>