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46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pPr/>
              <a:t>2016/10/24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影片特效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00" y="1628800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點選「剪輯」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996694" y="4437112"/>
            <a:ext cx="504000" cy="216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8" y="328612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57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選擇要剪輯部分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07704" y="4365104"/>
            <a:ext cx="432048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626192" y="4399580"/>
            <a:ext cx="377855" cy="5415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dirty="0"/>
          </a:p>
        </p:txBody>
      </p:sp>
      <p:cxnSp>
        <p:nvCxnSpPr>
          <p:cNvPr id="9" name="直線單箭頭接點 8"/>
          <p:cNvCxnSpPr/>
          <p:nvPr/>
        </p:nvCxnSpPr>
        <p:spPr>
          <a:xfrm>
            <a:off x="1475656" y="4653136"/>
            <a:ext cx="5400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4929190" y="4653136"/>
            <a:ext cx="5400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3177152"/>
            <a:ext cx="132244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762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點選「儲存」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929454" y="2498620"/>
            <a:ext cx="360000" cy="216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582" y="1710843"/>
            <a:ext cx="500134" cy="108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7408" y="1700928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0295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點選「強</a:t>
            </a:r>
            <a:r>
              <a:rPr lang="zh-TW" altLang="en-US" dirty="0"/>
              <a:t>化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43174" y="2462620"/>
            <a:ext cx="488665" cy="252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797327"/>
            <a:ext cx="666845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調整亮度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936728" y="3422818"/>
            <a:ext cx="1224000" cy="792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826" y="2071678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調整色彩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156176" y="2924944"/>
            <a:ext cx="1224136" cy="8640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4" y="1571612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2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慢動作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929190" y="3929066"/>
            <a:ext cx="1082970" cy="35719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242886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8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縮時攝影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156176" y="3933056"/>
            <a:ext cx="936104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454" y="235743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4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點選「篩選器」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364088" y="2708920"/>
            <a:ext cx="43204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157161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05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選擇效果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929190" y="2924944"/>
            <a:ext cx="2379114" cy="18002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892" y="142873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4927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點選「資訊與設定」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28794" y="2082604"/>
            <a:ext cx="684000" cy="216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16" y="85723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055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</TotalTime>
  <Words>172</Words>
  <Application>Microsoft Office PowerPoint</Application>
  <PresentationFormat>如螢幕大小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壁窗</vt:lpstr>
      <vt:lpstr>影片特效</vt:lpstr>
      <vt:lpstr>點選「強化」</vt:lpstr>
      <vt:lpstr>調整亮度</vt:lpstr>
      <vt:lpstr>調整色彩</vt:lpstr>
      <vt:lpstr>慢動作</vt:lpstr>
      <vt:lpstr>縮時攝影</vt:lpstr>
      <vt:lpstr>點選「篩選器」</vt:lpstr>
      <vt:lpstr>選擇效果</vt:lpstr>
      <vt:lpstr>點選「資訊與設定」</vt:lpstr>
      <vt:lpstr>點選「剪輯」</vt:lpstr>
      <vt:lpstr>選擇要剪輯部分</vt:lpstr>
      <vt:lpstr>點選「儲存」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23</cp:revision>
  <dcterms:created xsi:type="dcterms:W3CDTF">2015-04-06T07:01:24Z</dcterms:created>
  <dcterms:modified xsi:type="dcterms:W3CDTF">2016-10-24T01:41:14Z</dcterms:modified>
</cp:coreProperties>
</file>