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D827F-C044-4519-9D6C-7416C2F64ED5}" type="datetimeFigureOut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9F323-A803-48D2-966F-2A219AAAC9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7661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02822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43F1B-F5A2-4C90-956D-AC02DAF646C1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14631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C425BB0-AAE8-4262-A3CB-47A640EBF36B}" type="datetime1">
              <a:rPr lang="zh-TW" altLang="en-US" smtClean="0"/>
              <a:pPr/>
              <a:t>2016/10/24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 userDrawn="1"/>
        </p:nvSpPr>
        <p:spPr>
          <a:xfrm>
            <a:off x="-30777" y="0"/>
            <a:ext cx="492443" cy="5715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  <a:endParaRPr lang="zh-TW" altLang="en-US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F5E9-10DA-44C1-80EB-446BDB3982F9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4B43-2AE3-425E-8C1D-14A3FA1F0BC3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8FB83A-6640-47C2-A49A-B954EB52CCCC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7A67119-2624-4809-83B2-216979C8DC21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E750-10A2-4BC7-8C95-E97FE3F9F5BC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D738-8C4D-4922-99F6-9814E95A5D54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F322FD-2FD3-4285-8061-4AE5CCA31BA6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9E4A-D6DF-4E1B-9460-E8E029E34704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DC9AF8-2D4A-4E8D-BFA0-72A938815F23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92E45C-31C7-4D4F-8DF1-AA2E0F20EF3F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A348AC9-7242-4386-8862-6EC86BAA4F0A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mtClean="0"/>
              <a:t>資訊和設定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zh-TW" altLang="en-US" dirty="0" smtClean="0"/>
              <a:t>點選帳戶頭像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7620105" y="2060848"/>
            <a:ext cx="296888" cy="2520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388" y="1000108"/>
            <a:ext cx="66684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742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5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zh-TW" altLang="en-US" dirty="0" smtClean="0"/>
              <a:t>點選「創作者工作室」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817520" y="3034124"/>
            <a:ext cx="612000" cy="2520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9454" y="1285860"/>
            <a:ext cx="934737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點選「編輯」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627002" y="3284438"/>
            <a:ext cx="360822" cy="1800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3838" y="2334939"/>
            <a:ext cx="84292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677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可更改影片標題及說明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000232" y="5000636"/>
            <a:ext cx="2428892" cy="50006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72" y="3500438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2858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隱私設定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572000" y="3929067"/>
            <a:ext cx="1643074" cy="50006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5074" y="2786058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4894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點選「儲存變更」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588224" y="5013176"/>
            <a:ext cx="720080" cy="2520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6380" y="3571876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05943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紅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95</TotalTime>
  <Words>108</Words>
  <Application>Microsoft Office PowerPoint</Application>
  <PresentationFormat>如螢幕大小 (4:3)</PresentationFormat>
  <Paragraphs>15</Paragraphs>
  <Slides>7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壁窗</vt:lpstr>
      <vt:lpstr>資訊和設定</vt:lpstr>
      <vt:lpstr>點選帳戶頭像</vt:lpstr>
      <vt:lpstr>點選「創作者工作室」</vt:lpstr>
      <vt:lpstr>點選「編輯」</vt:lpstr>
      <vt:lpstr>可更改影片標題及說明</vt:lpstr>
      <vt:lpstr>隱私設定</vt:lpstr>
      <vt:lpstr>點選「儲存變更」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1007</cp:lastModifiedBy>
  <cp:revision>21</cp:revision>
  <dcterms:created xsi:type="dcterms:W3CDTF">2015-04-06T07:01:24Z</dcterms:created>
  <dcterms:modified xsi:type="dcterms:W3CDTF">2016-10-24T01:36:33Z</dcterms:modified>
</cp:coreProperties>
</file>