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2015/11/21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t>2015/11/21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0" dirty="0"/>
              <a:t>上傳短片</a:t>
            </a:r>
            <a:r>
              <a:rPr lang="zh-TW" altLang="en-US" b="0" dirty="0" smtClean="0"/>
              <a:t>至</a:t>
            </a:r>
            <a:r>
              <a:rPr lang="en-US" altLang="zh-TW" dirty="0" err="1"/>
              <a:t>y</a:t>
            </a:r>
            <a:r>
              <a:rPr lang="en-US" altLang="zh-TW" cap="none" dirty="0" err="1"/>
              <a:t>outube</a:t>
            </a:r>
            <a:r>
              <a:rPr lang="zh-TW" altLang="en-US" b="0" dirty="0" smtClean="0"/>
              <a:t>網站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點選右上角的「上傳」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948264" y="2060848"/>
            <a:ext cx="432048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732" y="1700868"/>
            <a:ext cx="500134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選擇要上傳的檔案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43808" y="2564904"/>
            <a:ext cx="1440160" cy="165618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25" y="2312996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8" t="8077" r="14041" b="9598"/>
          <a:stretch/>
        </p:blipFill>
        <p:spPr>
          <a:xfrm>
            <a:off x="897744" y="1628800"/>
            <a:ext cx="6586512" cy="4215369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選擇檔案後，按「開</a:t>
            </a:r>
            <a:r>
              <a:rPr lang="zh-TW" altLang="en-US" dirty="0"/>
              <a:t>啟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411760" y="2996952"/>
            <a:ext cx="5226040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940152" y="5373217"/>
            <a:ext cx="864096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31" y="1879668"/>
            <a:ext cx="632195" cy="108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37" y="448917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0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點選「發佈」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012160" y="2420888"/>
            <a:ext cx="1152128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188088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31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</TotalTime>
  <Words>89</Words>
  <Application>Microsoft Office PowerPoint</Application>
  <PresentationFormat>如螢幕大小 (4:3)</PresentationFormat>
  <Paragraphs>11</Paragraphs>
  <Slides>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新細明體</vt:lpstr>
      <vt:lpstr>Calibri</vt:lpstr>
      <vt:lpstr>Century Schoolbook</vt:lpstr>
      <vt:lpstr>Wingdings</vt:lpstr>
      <vt:lpstr>Wingdings 2</vt:lpstr>
      <vt:lpstr>壁窗</vt:lpstr>
      <vt:lpstr>上傳短片至youtube網站</vt:lpstr>
      <vt:lpstr>點選右上角的「上傳」</vt:lpstr>
      <vt:lpstr>選擇要上傳的檔案</vt:lpstr>
      <vt:lpstr>選擇檔案後，按「開啟」</vt:lpstr>
      <vt:lpstr>點選「發佈」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湘</cp:lastModifiedBy>
  <cp:revision>19</cp:revision>
  <dcterms:created xsi:type="dcterms:W3CDTF">2015-04-06T07:01:24Z</dcterms:created>
  <dcterms:modified xsi:type="dcterms:W3CDTF">2015-11-21T09:22:31Z</dcterms:modified>
</cp:coreProperties>
</file>