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設定頻道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我的頻道新</a:t>
            </a:r>
            <a:r>
              <a:rPr lang="zh-TW" altLang="en-US" dirty="0"/>
              <a:t>增</a:t>
            </a:r>
            <a:r>
              <a:rPr lang="zh-TW" altLang="en-US" dirty="0" smtClean="0"/>
              <a:t>完成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121442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訂閱頻道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點選「訂閱頻道」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4349" y="3357562"/>
            <a:ext cx="1000132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0" y="2334939"/>
            <a:ext cx="66684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搜尋頻道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2643182"/>
            <a:ext cx="1872208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885" y="2024904"/>
            <a:ext cx="9347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點選「訂閱」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86446" y="2996952"/>
            <a:ext cx="432000" cy="289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1071546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4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57281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訂閱完成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29322" y="3143248"/>
            <a:ext cx="46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34444" y="3291951"/>
            <a:ext cx="1162472" cy="353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8572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4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設定我的頻道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66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點選「我的頻道」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64" y="1628800"/>
            <a:ext cx="7467600" cy="41984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356" y="2613258"/>
            <a:ext cx="118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685" y="2024904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73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72066" y="4357694"/>
            <a:ext cx="571504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3214686"/>
            <a:ext cx="9347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147</Words>
  <Application>Microsoft Office PowerPoint</Application>
  <PresentationFormat>如螢幕大小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設定頻道</vt:lpstr>
      <vt:lpstr>訂閱頻道</vt:lpstr>
      <vt:lpstr>點選「訂閱頻道」</vt:lpstr>
      <vt:lpstr>搜尋頻道</vt:lpstr>
      <vt:lpstr>點選「訂閱」</vt:lpstr>
      <vt:lpstr>訂閱完成</vt:lpstr>
      <vt:lpstr>設定我的頻道</vt:lpstr>
      <vt:lpstr>點選「我的頻道」</vt:lpstr>
      <vt:lpstr>點選「確定」</vt:lpstr>
      <vt:lpstr>我的頻道新增完成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26</cp:revision>
  <dcterms:created xsi:type="dcterms:W3CDTF">2015-04-06T07:01:24Z</dcterms:created>
  <dcterms:modified xsi:type="dcterms:W3CDTF">2016-10-24T01:24:11Z</dcterms:modified>
</cp:coreProperties>
</file>