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827F-C044-4519-9D6C-7416C2F64ED5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9F323-A803-48D2-966F-2A219AAAC9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7661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02822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463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C425BB0-AAE8-4262-A3CB-47A640EBF36B}" type="datetime1">
              <a:rPr lang="zh-TW" altLang="en-US" smtClean="0"/>
              <a:pPr/>
              <a:t>2016/10/24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 userDrawn="1"/>
        </p:nvSpPr>
        <p:spPr>
          <a:xfrm>
            <a:off x="-30777" y="0"/>
            <a:ext cx="492443" cy="5715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F5E9-10DA-44C1-80EB-446BDB3982F9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C4B43-2AE3-425E-8C1D-14A3FA1F0BC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8FB83A-6640-47C2-A49A-B954EB52CCC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A67119-2624-4809-83B2-216979C8DC21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CE750-10A2-4BC7-8C95-E97FE3F9F5BC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D738-8C4D-4922-99F6-9814E95A5D5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F322FD-2FD3-4285-8061-4AE5CCA31BA6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09E4A-D6DF-4E1B-9460-E8E029E34704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DC9AF8-2D4A-4E8D-BFA0-72A938815F23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E45C-31C7-4D4F-8DF1-AA2E0F20EF3F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348AC9-7242-4386-8862-6EC86BAA4F0A}" type="datetime1">
              <a:rPr lang="zh-TW" altLang="en-US" smtClean="0"/>
              <a:pPr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b="0" dirty="0" err="1" smtClean="0"/>
              <a:t>Y</a:t>
            </a:r>
            <a:r>
              <a:rPr lang="en-US" altLang="zh-TW" cap="none" dirty="0" err="1" smtClean="0"/>
              <a:t>outube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點選右上角「登入</a:t>
            </a:r>
            <a:r>
              <a:rPr lang="zh-TW" altLang="en-US" dirty="0"/>
              <a:t>」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37775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7358082" y="2428868"/>
            <a:ext cx="382270" cy="25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7950" y="1285860"/>
            <a:ext cx="666845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輸入帳號密碼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3347864" y="4005064"/>
            <a:ext cx="1944216" cy="56694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2857496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登入完成</a:t>
            </a:r>
            <a:endParaRPr lang="zh-TW" altLang="en-US" dirty="0"/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7643834" y="2105430"/>
            <a:ext cx="252000" cy="2520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1071546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7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</TotalTime>
  <Words>58</Words>
  <Application>Microsoft Office PowerPoint</Application>
  <PresentationFormat>如螢幕大小 (4:3)</PresentationFormat>
  <Paragraphs>9</Paragraphs>
  <Slides>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壁窗</vt:lpstr>
      <vt:lpstr>登入Youtube</vt:lpstr>
      <vt:lpstr>點選右上角「登入」</vt:lpstr>
      <vt:lpstr>輸入帳號密碼</vt:lpstr>
      <vt:lpstr>登入完成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20</cp:revision>
  <dcterms:created xsi:type="dcterms:W3CDTF">2015-04-06T07:01:24Z</dcterms:created>
  <dcterms:modified xsi:type="dcterms:W3CDTF">2016-10-24T01:25:27Z</dcterms:modified>
</cp:coreProperties>
</file>