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827F-C044-4519-9D6C-7416C2F64ED5}" type="datetimeFigureOut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F323-A803-48D2-966F-2A219AAAC9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7661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0282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1463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425BB0-AAE8-4262-A3CB-47A640EBF36B}" type="datetime1">
              <a:rPr lang="zh-TW" altLang="en-US" smtClean="0"/>
              <a:pPr/>
              <a:t>2016/10/24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 userDrawn="1"/>
        </p:nvSpPr>
        <p:spPr>
          <a:xfrm>
            <a:off x="-30777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F5E9-10DA-44C1-80EB-446BDB3982F9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4B43-2AE3-425E-8C1D-14A3FA1F0BC3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FB83A-6640-47C2-A49A-B954EB52CCCC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A67119-2624-4809-83B2-216979C8DC21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750-10A2-4BC7-8C95-E97FE3F9F5BC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738-8C4D-4922-99F6-9814E95A5D54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322FD-2FD3-4285-8061-4AE5CCA31BA6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9E4A-D6DF-4E1B-9460-E8E029E34704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C9AF8-2D4A-4E8D-BFA0-72A938815F23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92E45C-31C7-4D4F-8DF1-AA2E0F20EF3F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348AC9-7242-4386-8862-6EC86BAA4F0A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進入</a:t>
            </a:r>
            <a:r>
              <a:rPr lang="en-US" altLang="zh-TW" dirty="0" err="1" smtClean="0"/>
              <a:t>y</a:t>
            </a:r>
            <a:r>
              <a:rPr lang="en-US" altLang="zh-TW" cap="none" dirty="0" err="1" smtClean="0"/>
              <a:t>outube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/>
              <a:t>點選左下方「開始」，打開選單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48000"/>
            <a:ext cx="7427625" cy="4176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71471" y="5429264"/>
            <a:ext cx="285753" cy="28575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4214818"/>
            <a:ext cx="666845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48000"/>
            <a:ext cx="7467600" cy="419847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076056" y="4005064"/>
            <a:ext cx="648072" cy="49550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198" y="2857496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76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 err="1"/>
              <a:t>Y</a:t>
            </a:r>
            <a:r>
              <a:rPr lang="en-US" altLang="zh-TW" dirty="0" err="1" smtClean="0"/>
              <a:t>outube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480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4429124" y="2492896"/>
            <a:ext cx="517244" cy="50747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2330" y="785794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38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進入</a:t>
            </a:r>
            <a:r>
              <a:rPr lang="en-US" altLang="zh-TW" smtClean="0"/>
              <a:t>Youtube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48000"/>
            <a:ext cx="7467600" cy="4198474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12" y="92867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91</TotalTime>
  <Words>78</Words>
  <Application>Microsoft Office PowerPoint</Application>
  <PresentationFormat>如螢幕大小 (4:3)</PresentationFormat>
  <Paragraphs>11</Paragraphs>
  <Slides>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壁窗</vt:lpstr>
      <vt:lpstr>進入youtube</vt:lpstr>
      <vt:lpstr>點選左下方「開始」，打開選單</vt:lpstr>
      <vt:lpstr>點選「所有應用程式」</vt:lpstr>
      <vt:lpstr>點選「Youtube」圖示</vt:lpstr>
      <vt:lpstr>進入Youtube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21</cp:revision>
  <dcterms:created xsi:type="dcterms:W3CDTF">2015-04-06T07:01:24Z</dcterms:created>
  <dcterms:modified xsi:type="dcterms:W3CDTF">2016-10-24T01:26:41Z</dcterms:modified>
</cp:coreProperties>
</file>