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9DCCF-1B61-479F-A4B0-B045616668AA}" type="datetimeFigureOut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F21FD-818B-41C5-9D6E-6E60B2C7DB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40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054500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990F-6C42-4F58-A24E-02FC2E95A28B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51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31E-94D5-44D8-8012-D02E7D80B553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25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EDA1-C3E3-4FF7-B305-FADD1EB7E5E1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268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8592-E943-43B8-89D1-D4DD0A7139BC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48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6118-F7FA-4B9E-822E-D2AEAC7B219C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2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E618CB-378F-429F-9D6A-B30260265598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207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4B251-0DE6-4508-9E1C-7C2B1FA6F98B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403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24A1-6BC6-4D1B-A7D6-3DCB76965519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304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C8965A-D179-4FF9-97F4-E75DCE7B757A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57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1AA7-558D-4029-9D1E-7B11450C8D7A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02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F75C69-BAF6-4593-BAFB-C75AE8AE51E1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15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946B28-37C0-4C11-8035-656776E78D32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72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8EAE1A-908C-4BE7-812E-FBBA3CC5CBD2}" type="datetime1">
              <a:rPr lang="zh-TW" altLang="en-US" smtClean="0"/>
              <a:t>2015/8/28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CCC135-4858-404C-8F11-A2165C136A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93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 查看問卷</a:t>
            </a:r>
            <a:r>
              <a:rPr lang="zh-TW" altLang="en-US" sz="4000" dirty="0" smtClean="0"/>
              <a:t>結果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4013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點選「查看回應」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00050" y="3169920"/>
            <a:ext cx="1108269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919" y="517554"/>
            <a:ext cx="833634" cy="180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Google</a:t>
            </a:r>
            <a:r>
              <a:rPr lang="zh-TW" altLang="en-US" dirty="0" smtClean="0"/>
              <a:t>試算表帶出回覆內容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CC135-4858-404C-8F11-A2165C136A58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04097"/>
            <a:ext cx="7924800" cy="189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23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16</TotalTime>
  <Words>13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佈景主題7</vt:lpstr>
      <vt:lpstr> 查看問卷結果</vt:lpstr>
      <vt:lpstr>點選「查看回應」</vt:lpstr>
      <vt:lpstr>Google試算表帶出回覆內容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查看問卷結果</dc:title>
  <dc:creator>湘</dc:creator>
  <cp:lastModifiedBy>Justina</cp:lastModifiedBy>
  <cp:revision>4</cp:revision>
  <dcterms:created xsi:type="dcterms:W3CDTF">2015-08-24T03:48:49Z</dcterms:created>
  <dcterms:modified xsi:type="dcterms:W3CDTF">2015-08-28T12:21:12Z</dcterms:modified>
</cp:coreProperties>
</file>