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814C5-166C-4C9B-ADC3-72AE4BADECD9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D9DC1-02E0-40B5-B41E-D217B4781F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311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15160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603-1B91-4A18-8EEF-A3F1A0A05A4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979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2139-A97B-42E5-ADDD-4A7F9DE663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689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4BEA-0E1A-4FCA-A574-0629EF6D523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444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ADCF-A1F5-4C9A-999B-2BF4A195D0D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1411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FDDB-3740-4A5E-B1AC-85F8276DAFF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507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A89B9C-19D1-439A-B38F-423E850E787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2923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9DBC-A423-4B4E-9EC5-0F5D7C5A532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3143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4A4F-DB9E-48B0-9549-C90A973BE0C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4718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7DA52-5879-4864-8381-D96CE79518F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381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CB2C-1CC4-4D29-83C1-3D15342C4A9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982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2522A-C68B-4AC7-8FCC-DEC368F39C6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359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A6A410-709C-484C-B6DC-2554C7212E8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170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A7BDD-E61D-4F73-BFD1-E8D6102857B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C23AF4-DE51-4E52-AB81-625EF4B367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819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傳送</a:t>
            </a:r>
            <a:r>
              <a:rPr lang="zh-TW" altLang="en-US" sz="4000" dirty="0" smtClean="0"/>
              <a:t>表單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3767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點選「傳送表單」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916" y="1903984"/>
            <a:ext cx="8394700" cy="3098800"/>
          </a:xfrm>
          <a:prstGeom prst="rect">
            <a:avLst/>
          </a:prstGeom>
        </p:spPr>
      </p:pic>
      <p:pic>
        <p:nvPicPr>
          <p:cNvPr id="5" name="圖片 4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751" y="697350"/>
            <a:ext cx="666846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689273" y="2111433"/>
            <a:ext cx="864523" cy="4073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3566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傳送表單選單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0160" y="1607058"/>
            <a:ext cx="6096000" cy="4648200"/>
          </a:xfrm>
          <a:prstGeom prst="rect">
            <a:avLst/>
          </a:prstGeom>
        </p:spPr>
      </p:pic>
      <p:pic>
        <p:nvPicPr>
          <p:cNvPr id="5" name="圖片 4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480" y="92157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762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表單傳送方式：連結內嵌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96C23AF4-DE51-4E52-AB81-625EF4B367A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0408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</a:t>
            </a:r>
            <a:r>
              <a:rPr lang="en-US" altLang="zh-TW" cap="none" dirty="0" smtClean="0"/>
              <a:t>CTRL+C</a:t>
            </a:r>
            <a:r>
              <a:rPr lang="zh-TW" altLang="en-US" dirty="0" smtClean="0"/>
              <a:t>複製網址，點選「完成」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2468" y="1645158"/>
            <a:ext cx="6048375" cy="46101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895226" y="2645664"/>
            <a:ext cx="3664326" cy="4267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95226" y="5522976"/>
            <a:ext cx="921126" cy="4244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316" y="733941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207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以超連結的方式，嵌入在部落格文章上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4974" y="2535936"/>
            <a:ext cx="5636735" cy="164134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346330" y="3752850"/>
            <a:ext cx="494406" cy="3070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336" y="152555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378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表單傳送</a:t>
            </a:r>
            <a:r>
              <a:rPr lang="zh-TW" altLang="en-US" dirty="0" smtClean="0"/>
              <a:t>方式：電子郵件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96C23AF4-DE51-4E52-AB81-625EF4B367A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38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64251" y="2959291"/>
            <a:ext cx="1605457" cy="77146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填入相關訊息，點選「寄送」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3AF4-DE51-4E52-AB81-625EF4B367AD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3" y="846138"/>
            <a:ext cx="4904880" cy="54091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14938" y="3194305"/>
            <a:ext cx="2213478" cy="5364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49050" y="4511040"/>
            <a:ext cx="3152262" cy="5242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029595" y="5254752"/>
            <a:ext cx="799205" cy="3291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771" y="301679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883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39</TotalTime>
  <Words>58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傳送表單</vt:lpstr>
      <vt:lpstr>點選「傳送表單」</vt:lpstr>
      <vt:lpstr>傳送表單選單</vt:lpstr>
      <vt:lpstr>表單傳送方式：連結內嵌</vt:lpstr>
      <vt:lpstr>按CTRL+C複製網址，點選「完成」</vt:lpstr>
      <vt:lpstr>以超連結的方式，嵌入在部落格文章上</vt:lpstr>
      <vt:lpstr>表單傳送方式：電子郵件</vt:lpstr>
      <vt:lpstr>填入相關訊息，點選「寄送」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傳送表單</dc:title>
  <dc:creator>湘</dc:creator>
  <cp:lastModifiedBy>1007</cp:lastModifiedBy>
  <cp:revision>8</cp:revision>
  <dcterms:created xsi:type="dcterms:W3CDTF">2015-08-23T02:59:39Z</dcterms:created>
  <dcterms:modified xsi:type="dcterms:W3CDTF">2016-10-31T04:06:07Z</dcterms:modified>
</cp:coreProperties>
</file>