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DB1AC-C20F-4FB6-9975-CC9BE63057A9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9F3A6-1F6B-4CC0-A22F-30FF1A90FF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986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856162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F289-E5AF-43CA-A840-D25521D41F8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5972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3A26-1929-4993-9EB6-A9E3FCC1555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77987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20E-CF58-41D6-934B-4BA61B5BC65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08436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067-F53D-4361-B962-2CB880EFD70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3158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6211-C2BB-4104-A1DA-7F437278C85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1441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02BA9E-EBBE-4FDB-87A2-6DE17CB847E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54794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4EC6-BDDD-4FDC-A479-6F021100C0C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7759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775D-0A99-4EFF-B255-49641E70353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6701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97A971-3964-415C-BA2A-060713AC1D2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7979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7CAA-4261-4B15-9CBC-9DE567E9BF4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6995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8B7A1F-6547-4625-A111-7786441D19A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38212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51FC2B-ADB3-423B-8293-7B41016ADAA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0295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47434A-147D-4DD2-933A-819989C4895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8459F6-B6A9-4E81-92BD-454FA44018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814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調整題目順序</a:t>
            </a:r>
            <a:r>
              <a:rPr lang="zh-TW" alt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38112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將游標出現在題目上，出現     圖示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3728" y="1516446"/>
            <a:ext cx="5559552" cy="495525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3392" y="846138"/>
            <a:ext cx="528573" cy="44463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191000" y="3084576"/>
            <a:ext cx="542509" cy="5086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8680" y="1150686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07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按下滑鼠左鍵，將題目移到適當的位置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59F6-B6A9-4E81-92BD-454FA4401802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623" y="1562268"/>
            <a:ext cx="5491353" cy="488120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555623" y="3871846"/>
            <a:ext cx="6069436" cy="10560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7469" y="1564742"/>
            <a:ext cx="934737" cy="1440000"/>
          </a:xfrm>
          <a:prstGeom prst="rect">
            <a:avLst/>
          </a:prstGeom>
        </p:spPr>
      </p:pic>
      <p:cxnSp>
        <p:nvCxnSpPr>
          <p:cNvPr id="9" name="直線單箭頭接點 8"/>
          <p:cNvCxnSpPr/>
          <p:nvPr/>
        </p:nvCxnSpPr>
        <p:spPr>
          <a:xfrm>
            <a:off x="7938522" y="3133344"/>
            <a:ext cx="0" cy="1328928"/>
          </a:xfrm>
          <a:prstGeom prst="straightConnector1">
            <a:avLst/>
          </a:prstGeom>
          <a:ln w="793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 descr="dolphinbar_cheatsheet_demonstration.png"/>
          <p:cNvPicPr>
            <a:picLocks noChangeAspect="1"/>
          </p:cNvPicPr>
          <p:nvPr/>
        </p:nvPicPr>
        <p:blipFill>
          <a:blip r:embed="rId4"/>
          <a:srcRect l="51363" t="32536" r="40364" b="49018"/>
          <a:stretch>
            <a:fillRect/>
          </a:stretch>
        </p:blipFill>
        <p:spPr>
          <a:xfrm rot="20402594">
            <a:off x="6558742" y="4987637"/>
            <a:ext cx="756458" cy="101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3309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52</TotalTime>
  <Words>25</Words>
  <Application>Microsoft Office PowerPoint</Application>
  <PresentationFormat>如螢幕大小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佈景主題7</vt:lpstr>
      <vt:lpstr>調整題目順序 </vt:lpstr>
      <vt:lpstr>將游標出現在題目上，出現     圖示</vt:lpstr>
      <vt:lpstr>按下滑鼠左鍵，將題目移到適當的位置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題目編修並調整先後順序</dc:title>
  <dc:creator>湘</dc:creator>
  <cp:lastModifiedBy>1007</cp:lastModifiedBy>
  <cp:revision>8</cp:revision>
  <dcterms:created xsi:type="dcterms:W3CDTF">2015-08-24T01:03:25Z</dcterms:created>
  <dcterms:modified xsi:type="dcterms:W3CDTF">2016-10-31T04:02:13Z</dcterms:modified>
</cp:coreProperties>
</file>