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DA4A2-C4D5-487D-AF69-26D174AAF9DA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856F9-07ED-4547-AD2D-83997E38A07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9877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849876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E856-C905-4B43-9264-6CAC8149720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6633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F90D-7A46-441E-9E46-6ED26B9A2EA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74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E75F-648E-42CC-BBCC-530442A35C7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63515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A542-7FFC-4FE9-B494-EE41E176B94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8595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03EA-BC66-4928-B735-949ECBA36A9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1784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E1C499-2491-4684-A689-ABB9551913C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37142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A6B6-9E98-4D6C-BEEB-0C984F227B0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89342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A53E-DB18-46E3-808C-ABA96931226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32189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AE0BA6-D705-4596-9FF0-774D5FF3FAE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3060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1F09-8F47-4742-9646-0DAD4DCAB6A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931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DC1E8C-2ED1-4C5C-9735-465F1FBCAB4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43257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23463E-3056-4020-9C27-B1439080645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48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70CF3C-81D1-4C3D-BA54-9B50D589C75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37219E-D98E-4D42-9526-3628F1E3B7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6824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多行文字</a:t>
            </a:r>
          </a:p>
        </p:txBody>
      </p:sp>
    </p:spTree>
    <p:extLst>
      <p:ext uri="{BB962C8B-B14F-4D97-AF65-F5344CB8AC3E}">
        <p14:creationId xmlns:p14="http://schemas.microsoft.com/office/powerpoint/2010/main" xmlns="" val="233555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點選「編輯問題」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023" y="2230120"/>
            <a:ext cx="6462713" cy="13787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585907" y="3158610"/>
            <a:ext cx="925390" cy="3526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5920" y="517554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04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4147" y="2403919"/>
            <a:ext cx="2733485" cy="258672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點選「新增項目」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950427" y="4234434"/>
            <a:ext cx="1717870" cy="4389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8292" y="1085088"/>
            <a:ext cx="93473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6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點選「多行文字」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903" y="1840992"/>
            <a:ext cx="6612019" cy="38930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09903" y="3499104"/>
            <a:ext cx="1928369" cy="50787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0599" y="573024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35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進入題目編輯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3754" y="380802"/>
            <a:ext cx="1440000" cy="1440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80" y="2059063"/>
            <a:ext cx="7665720" cy="334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81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41" y="2011680"/>
            <a:ext cx="8334375" cy="35337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輸入題目與選項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005724" y="2218944"/>
            <a:ext cx="4809604" cy="3028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1716" y="2746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99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41" y="1991296"/>
            <a:ext cx="8334375" cy="35337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點選「完成」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85216" y="5117497"/>
            <a:ext cx="780288" cy="341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6891" y="57357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19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顯示題目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4906" y="846138"/>
            <a:ext cx="1440000" cy="1440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3915" y="3329696"/>
            <a:ext cx="7080885" cy="119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67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18</TotalTime>
  <Words>39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佈景主題7</vt:lpstr>
      <vt:lpstr>多行文字</vt:lpstr>
      <vt:lpstr>點選「編輯問題」</vt:lpstr>
      <vt:lpstr>點選「新增項目」</vt:lpstr>
      <vt:lpstr>點選「多行文字」</vt:lpstr>
      <vt:lpstr>進入題目編輯</vt:lpstr>
      <vt:lpstr>輸入題目與選項</vt:lpstr>
      <vt:lpstr>點選「完成」</vt:lpstr>
      <vt:lpstr>顯示題目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多行文字</dc:title>
  <dc:creator>湘</dc:creator>
  <cp:lastModifiedBy>1007</cp:lastModifiedBy>
  <cp:revision>4</cp:revision>
  <dcterms:created xsi:type="dcterms:W3CDTF">2015-08-23T03:19:54Z</dcterms:created>
  <dcterms:modified xsi:type="dcterms:W3CDTF">2016-10-31T04:01:25Z</dcterms:modified>
</cp:coreProperties>
</file>