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56" r:id="rId2"/>
    <p:sldId id="261" r:id="rId3"/>
    <p:sldId id="262" r:id="rId4"/>
    <p:sldId id="263" r:id="rId5"/>
    <p:sldId id="264" r:id="rId6"/>
    <p:sldId id="265" r:id="rId7"/>
    <p:sldId id="266" r:id="rId8"/>
    <p:sldId id="267" r:id="rId9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-153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86C937-1FB4-4D64-9FF9-27BB6E3706AE}" type="datetimeFigureOut">
              <a:rPr lang="zh-TW" altLang="en-US" smtClean="0"/>
              <a:pPr/>
              <a:t>2016/10/31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6C6782-8708-4C64-B449-B4A5B635C1D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35228095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2285984" y="110259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 dirty="0"/>
          </a:p>
        </p:txBody>
      </p:sp>
      <p:sp>
        <p:nvSpPr>
          <p:cNvPr id="22" name="直線接點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1" name="橢圓 20"/>
          <p:cNvSpPr/>
          <p:nvPr/>
        </p:nvSpPr>
        <p:spPr bwMode="auto">
          <a:xfrm>
            <a:off x="214282" y="142852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357290" y="121442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橢圓 23"/>
          <p:cNvSpPr/>
          <p:nvPr/>
        </p:nvSpPr>
        <p:spPr bwMode="auto">
          <a:xfrm>
            <a:off x="1000100" y="1714488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橢圓 25"/>
          <p:cNvSpPr/>
          <p:nvPr/>
        </p:nvSpPr>
        <p:spPr bwMode="auto">
          <a:xfrm>
            <a:off x="1500166" y="200024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橢圓 24"/>
          <p:cNvSpPr/>
          <p:nvPr/>
        </p:nvSpPr>
        <p:spPr>
          <a:xfrm>
            <a:off x="1857356" y="57148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pic>
        <p:nvPicPr>
          <p:cNvPr id="32" name="圖片 31" descr="Blue-Robo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57884" y="4214818"/>
            <a:ext cx="2828193" cy="2544360"/>
          </a:xfrm>
          <a:prstGeom prst="rect">
            <a:avLst/>
          </a:prstGeom>
        </p:spPr>
      </p:pic>
      <p:pic>
        <p:nvPicPr>
          <p:cNvPr id="33" name="圖片 32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047970"/>
            <a:ext cx="2071670" cy="810030"/>
          </a:xfrm>
          <a:prstGeom prst="rect">
            <a:avLst/>
          </a:prstGeom>
        </p:spPr>
      </p:pic>
      <p:pic>
        <p:nvPicPr>
          <p:cNvPr id="34" name="圖片 33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00232" y="6047970"/>
            <a:ext cx="2071670" cy="810030"/>
          </a:xfrm>
          <a:prstGeom prst="rect">
            <a:avLst/>
          </a:prstGeom>
        </p:spPr>
      </p:pic>
      <p:pic>
        <p:nvPicPr>
          <p:cNvPr id="35" name="圖片 34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00496" y="6047970"/>
            <a:ext cx="2071670" cy="810030"/>
          </a:xfrm>
          <a:prstGeom prst="rect">
            <a:avLst/>
          </a:prstGeom>
        </p:spPr>
      </p:pic>
      <p:pic>
        <p:nvPicPr>
          <p:cNvPr id="36" name="圖片 35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28926" y="0"/>
            <a:ext cx="2071670" cy="810030"/>
          </a:xfrm>
          <a:prstGeom prst="rect">
            <a:avLst/>
          </a:prstGeom>
        </p:spPr>
      </p:pic>
      <p:pic>
        <p:nvPicPr>
          <p:cNvPr id="37" name="圖片 36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29190" y="0"/>
            <a:ext cx="2071670" cy="810030"/>
          </a:xfrm>
          <a:prstGeom prst="rect">
            <a:avLst/>
          </a:prstGeom>
        </p:spPr>
      </p:pic>
      <p:pic>
        <p:nvPicPr>
          <p:cNvPr id="38" name="圖片 37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29454" y="0"/>
            <a:ext cx="2071670" cy="810030"/>
          </a:xfrm>
          <a:prstGeom prst="rect">
            <a:avLst/>
          </a:prstGeom>
        </p:spPr>
      </p:pic>
      <p:sp>
        <p:nvSpPr>
          <p:cNvPr id="29" name="文字方塊 28"/>
          <p:cNvSpPr txBox="1"/>
          <p:nvPr/>
        </p:nvSpPr>
        <p:spPr>
          <a:xfrm>
            <a:off x="0" y="0"/>
            <a:ext cx="492443" cy="5781599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2000" dirty="0" smtClean="0"/>
              <a:t>（宜蘭縣版學生資訊課程教材）</a:t>
            </a:r>
            <a:r>
              <a:rPr lang="en-US" altLang="zh-TW" sz="2000" dirty="0" smtClean="0"/>
              <a:t>Chrome OS </a:t>
            </a:r>
            <a:r>
              <a:rPr lang="zh-TW" altLang="en-US" sz="2000" dirty="0" smtClean="0"/>
              <a:t>版本</a:t>
            </a:r>
          </a:p>
        </p:txBody>
      </p:sp>
    </p:spTree>
    <p:extLst>
      <p:ext uri="{BB962C8B-B14F-4D97-AF65-F5344CB8AC3E}">
        <p14:creationId xmlns:p14="http://schemas.microsoft.com/office/powerpoint/2010/main" xmlns="" val="199966836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1BEA3-690C-4361-A689-05652F856A5E}" type="datetime1">
              <a:rPr lang="zh-TW" altLang="en-US" smtClean="0"/>
              <a:pPr/>
              <a:t>2016/10/31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266F3-D317-4C94-BE3C-843F140D68F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4839366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5055C-34B3-4BA8-AFD2-343AEBC0352C}" type="datetime1">
              <a:rPr lang="zh-TW" altLang="en-US" smtClean="0"/>
              <a:pPr/>
              <a:t>2016/10/31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266F3-D317-4C94-BE3C-843F140D68F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12679256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BDC20-69B9-4DF7-993F-24E416483CE8}" type="datetime1">
              <a:rPr lang="zh-TW" altLang="en-US" smtClean="0"/>
              <a:pPr/>
              <a:t>2016/10/31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266F3-D317-4C94-BE3C-843F140D68F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17938777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22609-EC7A-46F3-A9C8-609FACD6B2A1}" type="datetime1">
              <a:rPr lang="zh-TW" altLang="en-US" smtClean="0"/>
              <a:pPr/>
              <a:t>2016/10/31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266F3-D317-4C94-BE3C-843F140D68F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25216248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 dirty="0"/>
          </a:p>
        </p:txBody>
      </p:sp>
      <p:pic>
        <p:nvPicPr>
          <p:cNvPr id="11" name="圖片 10" descr="winbu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8104713">
            <a:off x="105832" y="70208"/>
            <a:ext cx="978412" cy="906662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142844" y="6503839"/>
            <a:ext cx="525658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1600" dirty="0" smtClean="0"/>
              <a:t>（宜蘭縣版學生資訊課程教材）</a:t>
            </a:r>
            <a:r>
              <a:rPr lang="en-US" altLang="zh-TW" sz="1600" dirty="0" smtClean="0"/>
              <a:t>Chrome OS </a:t>
            </a:r>
            <a:r>
              <a:rPr lang="zh-TW" altLang="en-US" sz="1600" dirty="0" smtClean="0"/>
              <a:t>版本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B91FE-CAD9-473E-BC30-61EC1CD7F062}" type="datetime1">
              <a:rPr lang="zh-TW" altLang="en-US" smtClean="0"/>
              <a:pPr/>
              <a:t>2016/10/31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266F3-D317-4C94-BE3C-843F140D68F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5123009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7B28E795-FE80-4567-B074-AAB38B67972F}" type="datetime1">
              <a:rPr lang="zh-TW" altLang="en-US" smtClean="0"/>
              <a:pPr/>
              <a:t>2016/10/31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9" name="矩形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直線接點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直線接點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矩形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橢圓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橢圓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橢圓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橢圓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直線接點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E27266F3-D317-4C94-BE3C-843F140D68F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364697032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D64F5-3D81-481F-8A5F-420039771C64}" type="datetime1">
              <a:rPr lang="zh-TW" altLang="en-US" smtClean="0"/>
              <a:pPr/>
              <a:t>2016/10/31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266F3-D317-4C94-BE3C-843F140D68FB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xmlns="" val="39633987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9F541-C2AE-4B9E-A00B-81A323B619A8}" type="datetime1">
              <a:rPr lang="zh-TW" altLang="en-US" smtClean="0"/>
              <a:pPr/>
              <a:t>2016/10/31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266F3-D317-4C94-BE3C-843F140D68FB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2" name="文字版面配置區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4" name="文字版面配置區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xmlns="" val="19501407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8BD9705-DE54-4350-AA28-32599C07250F}" type="datetime1">
              <a:rPr lang="zh-TW" altLang="en-US" smtClean="0"/>
              <a:pPr/>
              <a:t>2016/10/31</a:t>
            </a:fld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27266F3-D317-4C94-BE3C-843F140D68FB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1524102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DA7C6-8DFE-4427-A1FF-CCE26D51D272}" type="datetime1">
              <a:rPr lang="zh-TW" altLang="en-US" smtClean="0"/>
              <a:pPr/>
              <a:t>2016/10/31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266F3-D317-4C94-BE3C-843F140D68F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24266720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橢圓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內容版面配置區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1" name="日期版面配置區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F4F3A6B-6D19-434F-ABC7-DFD13DACA6DD}" type="datetime1">
              <a:rPr lang="zh-TW" altLang="en-US" smtClean="0"/>
              <a:pPr/>
              <a:t>2016/10/31</a:t>
            </a:fld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27266F3-D317-4C94-BE3C-843F140D68FB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3" name="頁尾版面配置區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366916613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橢圓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線接點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直線接點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日期版面配置區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E4A474F-3F99-4729-9981-293782DF590A}" type="datetime1">
              <a:rPr lang="zh-TW" altLang="en-US" smtClean="0"/>
              <a:pPr/>
              <a:t>2016/10/31</a:t>
            </a:fld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27266F3-D317-4C94-BE3C-843F140D68FB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1" name="頁尾版面配置區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29296336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FD948AE-1537-4EE3-BC6B-01C342EF121F}" type="datetime1">
              <a:rPr lang="zh-TW" altLang="en-US" smtClean="0"/>
              <a:pPr/>
              <a:t>2016/10/31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橢圓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27266F3-D317-4C94-BE3C-843F140D68F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4078701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TW" altLang="en-US" sz="4000" dirty="0"/>
              <a:t>下拉式選單</a:t>
            </a:r>
          </a:p>
        </p:txBody>
      </p:sp>
    </p:spTree>
    <p:extLst>
      <p:ext uri="{BB962C8B-B14F-4D97-AF65-F5344CB8AC3E}">
        <p14:creationId xmlns:p14="http://schemas.microsoft.com/office/powerpoint/2010/main" xmlns="" val="4166343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點選「編輯問題」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761C5-58B0-449D-BCF6-FB63D1E7BA26}" type="slidenum">
              <a:rPr lang="zh-TW" altLang="en-US" smtClean="0"/>
              <a:pPr/>
              <a:t>2</a:t>
            </a:fld>
            <a:endParaRPr lang="zh-TW" altLang="en-US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50023" y="2230120"/>
            <a:ext cx="6462713" cy="1378712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2585907" y="3158610"/>
            <a:ext cx="925390" cy="352686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995920" y="517554"/>
            <a:ext cx="666845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643422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圖片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548384" y="1993465"/>
            <a:ext cx="3998975" cy="3902615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點選「新增項目」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2AAB5-B736-422E-8987-274B1AD81666}" type="slidenum">
              <a:rPr lang="zh-TW" altLang="en-US" smtClean="0"/>
              <a:pPr/>
              <a:t>3</a:t>
            </a:fld>
            <a:endParaRPr lang="zh-TW" altLang="en-US"/>
          </a:p>
        </p:txBody>
      </p:sp>
      <p:sp>
        <p:nvSpPr>
          <p:cNvPr id="5" name="矩形 4"/>
          <p:cNvSpPr/>
          <p:nvPr/>
        </p:nvSpPr>
        <p:spPr>
          <a:xfrm>
            <a:off x="1695890" y="5193792"/>
            <a:ext cx="1717870" cy="438912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9" name="圖片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368292" y="1085088"/>
            <a:ext cx="934736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144395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點選「下拉式選單」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2AAB5-B736-422E-8987-274B1AD81666}" type="slidenum">
              <a:rPr lang="zh-TW" altLang="en-US" smtClean="0"/>
              <a:pPr/>
              <a:t>4</a:t>
            </a:fld>
            <a:endParaRPr lang="zh-TW" altLang="en-US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09903" y="1840992"/>
            <a:ext cx="6612019" cy="3893058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1009902" y="5059680"/>
            <a:ext cx="1928369" cy="438912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936235" y="780842"/>
            <a:ext cx="842927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697590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進入題目編輯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2AAB5-B736-422E-8987-274B1AD81666}" type="slidenum">
              <a:rPr lang="zh-TW" altLang="en-US" smtClean="0"/>
              <a:pPr/>
              <a:t>5</a:t>
            </a:fld>
            <a:endParaRPr lang="zh-TW" altLang="en-US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473754" y="380802"/>
            <a:ext cx="1440000" cy="1440000"/>
          </a:xfrm>
          <a:prstGeom prst="rect">
            <a:avLst/>
          </a:prstGeom>
        </p:spPr>
      </p:pic>
      <p:pic>
        <p:nvPicPr>
          <p:cNvPr id="5" name="圖片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57200" y="2036064"/>
            <a:ext cx="8129016" cy="35145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926688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圖片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57200" y="1828279"/>
            <a:ext cx="7577328" cy="4223144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輸入題目與選項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2AAB5-B736-422E-8987-274B1AD81666}" type="slidenum">
              <a:rPr lang="zh-TW" altLang="en-US" smtClean="0"/>
              <a:pPr/>
              <a:t>6</a:t>
            </a:fld>
            <a:endParaRPr lang="zh-TW" altLang="en-US"/>
          </a:p>
        </p:txBody>
      </p:sp>
      <p:sp>
        <p:nvSpPr>
          <p:cNvPr id="5" name="矩形 4"/>
          <p:cNvSpPr/>
          <p:nvPr/>
        </p:nvSpPr>
        <p:spPr>
          <a:xfrm>
            <a:off x="1862051" y="2011680"/>
            <a:ext cx="4430684" cy="299258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" name="矩形 5"/>
          <p:cNvSpPr/>
          <p:nvPr/>
        </p:nvSpPr>
        <p:spPr>
          <a:xfrm>
            <a:off x="1803862" y="3206496"/>
            <a:ext cx="3300153" cy="1498508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9" name="圖片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271716" y="274638"/>
            <a:ext cx="1440000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711948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圖片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57200" y="1987296"/>
            <a:ext cx="7657743" cy="4267962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點選「完成」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2AAB5-B736-422E-8987-274B1AD81666}" type="slidenum">
              <a:rPr lang="zh-TW" altLang="en-US" smtClean="0"/>
              <a:pPr/>
              <a:t>7</a:t>
            </a:fld>
            <a:endParaRPr lang="zh-TW" altLang="en-US"/>
          </a:p>
        </p:txBody>
      </p:sp>
      <p:sp>
        <p:nvSpPr>
          <p:cNvPr id="5" name="矩形 4"/>
          <p:cNvSpPr/>
          <p:nvPr/>
        </p:nvSpPr>
        <p:spPr>
          <a:xfrm>
            <a:off x="621792" y="5864352"/>
            <a:ext cx="758121" cy="341376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361882" y="2595144"/>
            <a:ext cx="1440000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947743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顯示題目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2AAB5-B736-422E-8987-274B1AD81666}" type="slidenum">
              <a:rPr lang="zh-TW" altLang="en-US" smtClean="0"/>
              <a:pPr/>
              <a:t>8</a:t>
            </a:fld>
            <a:endParaRPr lang="zh-TW" altLang="en-US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784906" y="846138"/>
            <a:ext cx="1440000" cy="1440000"/>
          </a:xfrm>
          <a:prstGeom prst="rect">
            <a:avLst/>
          </a:prstGeom>
        </p:spPr>
      </p:pic>
      <p:pic>
        <p:nvPicPr>
          <p:cNvPr id="6" name="圖片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1401" r="22703" b="8887"/>
          <a:stretch>
            <a:fillRect/>
          </a:stretch>
        </p:blipFill>
        <p:spPr>
          <a:xfrm>
            <a:off x="2844987" y="2676698"/>
            <a:ext cx="2400345" cy="14464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314206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佈景主題7">
  <a:themeElements>
    <a:clrScheme name="自訂 2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00CC99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壁窗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壁窗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佈景主題7" id="{DDD2615A-41EC-4597-866A-048CFA2F28F3}" vid="{22CAF72D-B1EA-4BB0-B1E1-2E4F51BE122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佈景主題7</Template>
  <TotalTime>15</TotalTime>
  <Words>41</Words>
  <Application>Microsoft Office PowerPoint</Application>
  <PresentationFormat>如螢幕大小 (4:3)</PresentationFormat>
  <Paragraphs>15</Paragraphs>
  <Slides>8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8</vt:i4>
      </vt:variant>
    </vt:vector>
  </HeadingPairs>
  <TitlesOfParts>
    <vt:vector size="9" baseType="lpstr">
      <vt:lpstr>佈景主題7</vt:lpstr>
      <vt:lpstr>下拉式選單</vt:lpstr>
      <vt:lpstr>點選「編輯問題」</vt:lpstr>
      <vt:lpstr>點選「新增項目」</vt:lpstr>
      <vt:lpstr>點選「下拉式選單」</vt:lpstr>
      <vt:lpstr>進入題目編輯</vt:lpstr>
      <vt:lpstr>輸入題目與選項</vt:lpstr>
      <vt:lpstr>點選「完成」</vt:lpstr>
      <vt:lpstr>顯示題目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下拉式選單</dc:title>
  <dc:creator>湘</dc:creator>
  <cp:lastModifiedBy>1007</cp:lastModifiedBy>
  <cp:revision>5</cp:revision>
  <dcterms:created xsi:type="dcterms:W3CDTF">2015-08-23T03:43:04Z</dcterms:created>
  <dcterms:modified xsi:type="dcterms:W3CDTF">2016-10-31T04:00:13Z</dcterms:modified>
</cp:coreProperties>
</file>