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1" r:id="rId3"/>
    <p:sldId id="27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E7F17-9434-4DEA-AA6C-132DC2A8686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2C05-CB25-4A5E-8265-01A7DCFBA6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228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162346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83AF-0D22-45AB-9E2C-A6810C0F541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702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3C1B-DB0F-403F-8D3A-1672DCEAE9D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856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85BE-55D0-4DD5-AE93-F1AA19B54F8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7840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8AAC-5256-436D-8E29-851B647B03D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124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3C4A-7757-4599-B9FA-109F10C8677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812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AE953E-28F6-4898-AC4E-AD4E66180C1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28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710-B81C-4A94-82F7-7AE41BAC398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004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A193-CBB0-4EF2-A98F-C8E3CBF02C7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74733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006CB3-CE7F-4571-B5DF-73ABC9412C6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9506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FD74-BDCE-40F5-B26E-F9375277739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5605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AF095B-2BFE-4C88-92A9-A43AF02E667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8280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9EF288-D22B-4151-A698-B05E12C99CD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585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4F5157-BFFC-4F42-BB32-03D3FD0F197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901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查看即時表單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582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點選「檢視」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4492" y="634156"/>
            <a:ext cx="666846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621715" y="3133345"/>
            <a:ext cx="1986093" cy="4754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12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59424" y="2891466"/>
            <a:ext cx="2523744" cy="1143000"/>
          </a:xfrm>
        </p:spPr>
        <p:txBody>
          <a:bodyPr/>
          <a:lstStyle/>
          <a:p>
            <a:r>
              <a:rPr lang="zh-TW" altLang="en-US" dirty="0" smtClean="0"/>
              <a:t>於瀏覽器開啟表單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0301" y="846137"/>
            <a:ext cx="4984052" cy="523365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7303" y="546843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32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58</TotalTime>
  <Words>13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佈景主題7</vt:lpstr>
      <vt:lpstr>查看即時表單</vt:lpstr>
      <vt:lpstr>點選「檢視」</vt:lpstr>
      <vt:lpstr>於瀏覽器開啟表單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單行文字</dc:title>
  <dc:creator>湘</dc:creator>
  <cp:lastModifiedBy>1007</cp:lastModifiedBy>
  <cp:revision>11</cp:revision>
  <dcterms:created xsi:type="dcterms:W3CDTF">2015-08-23T03:15:45Z</dcterms:created>
  <dcterms:modified xsi:type="dcterms:W3CDTF">2016-10-31T04:10:30Z</dcterms:modified>
</cp:coreProperties>
</file>