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2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D42BF-A006-46B2-8FA5-288C01600E4F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F75F1-CE7E-4CAE-AC5F-101EA7AC28E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5331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373870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94FEE-A232-4D0D-9047-3931E6716A2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2560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F998-C03F-4037-BD07-58507992F73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92815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57B79-82D2-46A0-9CAF-6729ADE7DA2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071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27AEB-B1CC-4334-B7D6-E065CADF9FB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8173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933B3-C36C-47CC-804D-FF7F75CEBCA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6509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A630CC-C8F3-4470-91DE-2A9BD6D2791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708877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3F2D-017B-45EB-9827-30C2FCFBF17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3188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23C6-9DD5-452D-918E-36F334D6CAF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4135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F8C67A1-AA5E-4EAC-8382-F90A043630B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234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6537-0DCA-4122-B6DE-E1C0C60BE5A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006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027869-CF0B-4FD5-808F-D7095A5CE287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14822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62A436-308A-417F-BB63-E519FCA5C9C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0165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DF8FB7D-076B-4FCA-8698-B8F380A1C50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F58E02-9CFB-4B88-AC59-5FA9BD007AA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9083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核取方塊 </a:t>
            </a:r>
          </a:p>
        </p:txBody>
      </p:sp>
    </p:spTree>
    <p:extLst>
      <p:ext uri="{BB962C8B-B14F-4D97-AF65-F5344CB8AC3E}">
        <p14:creationId xmlns:p14="http://schemas.microsoft.com/office/powerpoint/2010/main" xmlns="" val="291533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點選「編輯問題」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1C5-58B0-449D-BCF6-FB63D1E7BA26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023" y="2230120"/>
            <a:ext cx="6462713" cy="137871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585907" y="3158610"/>
            <a:ext cx="925390" cy="3526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5920" y="517554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77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01468" y="2191512"/>
            <a:ext cx="3766824" cy="36369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點選「新增項目」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2765739" y="5157216"/>
            <a:ext cx="1733109" cy="4876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68292" y="1085088"/>
            <a:ext cx="93473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095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點選「核取方塊」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903" y="1840992"/>
            <a:ext cx="6612019" cy="38930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110674" y="4535424"/>
            <a:ext cx="1620334" cy="42672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0599" y="573024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94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036064"/>
            <a:ext cx="8115102" cy="352830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進入題目編輯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754" y="380802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135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663" y="1560920"/>
            <a:ext cx="7777353" cy="44981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輸入題目與選項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901165" y="1887951"/>
            <a:ext cx="4370551" cy="24010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901165" y="2937194"/>
            <a:ext cx="3351597" cy="16348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1716" y="27463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0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441845"/>
            <a:ext cx="7871841" cy="455280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點選「完成」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743712" y="5392674"/>
            <a:ext cx="744266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1882" y="2595144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172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顯示題目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2AAB5-B736-422E-8987-274B1AD81666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4906" y="846138"/>
            <a:ext cx="1440000" cy="144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4621" y="2442210"/>
            <a:ext cx="4194336" cy="271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781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32</TotalTime>
  <Words>39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佈景主題7</vt:lpstr>
      <vt:lpstr>核取方塊 </vt:lpstr>
      <vt:lpstr>點選「編輯問題」</vt:lpstr>
      <vt:lpstr>點選「新增項目」</vt:lpstr>
      <vt:lpstr>點選「核取方塊」</vt:lpstr>
      <vt:lpstr>進入題目編輯</vt:lpstr>
      <vt:lpstr>輸入題目與選項</vt:lpstr>
      <vt:lpstr>點選「完成」</vt:lpstr>
      <vt:lpstr>顯示題目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單選按鈕</dc:title>
  <dc:creator>湘</dc:creator>
  <cp:lastModifiedBy>1007</cp:lastModifiedBy>
  <cp:revision>7</cp:revision>
  <dcterms:created xsi:type="dcterms:W3CDTF">2015-08-23T03:28:41Z</dcterms:created>
  <dcterms:modified xsi:type="dcterms:W3CDTF">2016-10-31T04:11:40Z</dcterms:modified>
</cp:coreProperties>
</file>