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0829-B40B-419A-84E9-244E40EDA224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E382-2FBC-4D23-B3ED-2F87B61BD5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8405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86214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531A-E16E-4996-A1BB-890C4627CAA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37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246E-3645-4BDF-92C4-904A561DE314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1723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1E29-9A0E-4F25-842E-37DCC3C44AC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77612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34B8-A4EF-4991-92A2-4F1A63D24C5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820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C84-CCEC-4E47-BFF9-43BF4A53410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281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F6ADA4-3AD6-4D8A-8442-CAF263ADE45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90183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AFDC-4ACD-4A6B-BC9E-5FC39EBCF89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42337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8707-6DBF-43AE-A739-14F2AEA7A68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19380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393BF1-CF69-4844-81EA-4DDCF624A1C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9190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31E6-710C-4F64-8DD9-1F4FC30EE37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4855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51F277-975F-45A5-8E29-AC24BB44DF0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70605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684BC9-5D9C-4C9C-B431-8C539287B1F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139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60B783-2302-440E-AF70-A9B6ACBA1DF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6A2AAB5-B736-422E-8987-274B1AD8166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7513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單選按鈕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0517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點選「編輯問題」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585907" y="3158610"/>
            <a:ext cx="925390" cy="3526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920" y="517554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5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點選「新增項目」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7090" y="2091690"/>
            <a:ext cx="4304348" cy="344347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976306" y="4888992"/>
            <a:ext cx="1425261" cy="4389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8292" y="1085088"/>
            <a:ext cx="93473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87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點選「單選按鈕」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903" y="1840992"/>
            <a:ext cx="6612019" cy="38930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10674" y="4011168"/>
            <a:ext cx="1620334" cy="4267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0599" y="573024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23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進入題目編輯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683" y="2036064"/>
            <a:ext cx="8061133" cy="349072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754" y="38080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41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輸入題目與選項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850" y="1889760"/>
            <a:ext cx="7470950" cy="396680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737641" y="2121408"/>
            <a:ext cx="4370551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805619" y="3206496"/>
            <a:ext cx="3351597" cy="12070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1716" y="274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70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850" y="1889760"/>
            <a:ext cx="7470950" cy="396680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46176" y="5266944"/>
            <a:ext cx="780288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1882" y="259514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530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顯示題目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7502" y="2047303"/>
            <a:ext cx="4035362" cy="2946753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4906" y="8461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7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22</TotalTime>
  <Words>39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單選按鈕</vt:lpstr>
      <vt:lpstr>點選「編輯問題」</vt:lpstr>
      <vt:lpstr>點選「新增項目」</vt:lpstr>
      <vt:lpstr>點選「單選按鈕」</vt:lpstr>
      <vt:lpstr>進入題目編輯</vt:lpstr>
      <vt:lpstr>輸入題目與選項</vt:lpstr>
      <vt:lpstr>點選「完成」</vt:lpstr>
      <vt:lpstr>顯示題目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單選按鈕</dc:title>
  <dc:creator>湘</dc:creator>
  <cp:lastModifiedBy>1007</cp:lastModifiedBy>
  <cp:revision>6</cp:revision>
  <dcterms:created xsi:type="dcterms:W3CDTF">2015-08-23T03:47:48Z</dcterms:created>
  <dcterms:modified xsi:type="dcterms:W3CDTF">2016-10-31T04:13:36Z</dcterms:modified>
</cp:coreProperties>
</file>