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7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E7F17-9434-4DEA-AA6C-132DC2A86867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62C05-CB25-4A5E-8265-01A7DCFBA6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1228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4162346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83AF-0D22-45AB-9E2C-A6810C0F5414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2702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3C1B-DB0F-403F-8D3A-1672DCEAE9D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5856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85BE-55D0-4DD5-AE93-F1AA19B54F8C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78408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8AAC-5256-436D-8E29-851B647B03D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1247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3C4A-7757-4599-B9FA-109F10C86774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8812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1AE953E-28F6-4898-AC4E-AD4E66180C1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2842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C710-B81C-4A94-82F7-7AE41BAC398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20043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A193-CBB0-4EF2-A98F-C8E3CBF02C7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74733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006CB3-CE7F-4571-B5DF-73ABC9412C6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9506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FD74-BDCE-40F5-B26E-F9375277739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5605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AF095B-2BFE-4C88-92A9-A43AF02E667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82804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9EF288-D22B-4151-A698-B05E12C99CDC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2585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4F5157-BFFC-4F42-BB32-03D3FD0F197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9761C5-58B0-449D-BCF6-FB63D1E7BA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2901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單行文字</a:t>
            </a:r>
          </a:p>
        </p:txBody>
      </p:sp>
    </p:spTree>
    <p:extLst>
      <p:ext uri="{BB962C8B-B14F-4D97-AF65-F5344CB8AC3E}">
        <p14:creationId xmlns:p14="http://schemas.microsoft.com/office/powerpoint/2010/main" xmlns="" val="175820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點選「編輯問題」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0023" y="2230120"/>
            <a:ext cx="6462713" cy="137871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585907" y="3158610"/>
            <a:ext cx="925390" cy="35268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94492" y="634156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120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進入題目編輯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728797"/>
            <a:ext cx="7815072" cy="409710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7303" y="546843"/>
            <a:ext cx="934737" cy="1440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330131" y="3206496"/>
            <a:ext cx="5997261" cy="252755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426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點選「單行文字」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51" y="2121409"/>
            <a:ext cx="8034301" cy="294940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086035" y="3108960"/>
            <a:ext cx="730317" cy="3535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98800" y="739050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507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2231136"/>
            <a:ext cx="8410872" cy="30786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輸入題目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964115" y="2523744"/>
            <a:ext cx="4582989" cy="34137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8835" y="766513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825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將問題設定為必填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647" y="2218944"/>
            <a:ext cx="8197322" cy="301176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830003" y="4596384"/>
            <a:ext cx="327981" cy="3048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1294" y="852132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97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點選「完成」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184" y="2194560"/>
            <a:ext cx="8197322" cy="301176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62035" y="4584192"/>
            <a:ext cx="815661" cy="34137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7574" y="83736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33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顯示題目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5876" y="2558986"/>
            <a:ext cx="3893820" cy="2000991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47218" y="799131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307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當游標移到試題右上方，出現試題編輯提示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7599" y="2460083"/>
            <a:ext cx="6567055" cy="1625346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6273858" y="3422904"/>
            <a:ext cx="461665" cy="1121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複製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473264" y="3422904"/>
            <a:ext cx="461665" cy="1121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編輯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7074452" y="3422904"/>
            <a:ext cx="461665" cy="1121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刪除</a:t>
            </a:r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226" y="4537512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326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51</TotalTime>
  <Words>50</Words>
  <Application>Microsoft Office PowerPoint</Application>
  <PresentationFormat>如螢幕大小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佈景主題7</vt:lpstr>
      <vt:lpstr>單行文字</vt:lpstr>
      <vt:lpstr>點選「編輯問題」</vt:lpstr>
      <vt:lpstr>進入題目編輯</vt:lpstr>
      <vt:lpstr>點選「單行文字」</vt:lpstr>
      <vt:lpstr>輸入題目</vt:lpstr>
      <vt:lpstr>將問題設定為必填</vt:lpstr>
      <vt:lpstr>點選「完成」</vt:lpstr>
      <vt:lpstr>顯示題目</vt:lpstr>
      <vt:lpstr>當游標移到試題右上方，出現試題編輯提示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單行文字</dc:title>
  <dc:creator>湘</dc:creator>
  <cp:lastModifiedBy>1007</cp:lastModifiedBy>
  <cp:revision>9</cp:revision>
  <dcterms:created xsi:type="dcterms:W3CDTF">2015-08-23T03:15:45Z</dcterms:created>
  <dcterms:modified xsi:type="dcterms:W3CDTF">2016-10-31T04:12:41Z</dcterms:modified>
</cp:coreProperties>
</file>