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4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14C5-166C-4C9B-ADC3-72AE4BADECD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D9DC1-02E0-40B5-B41E-D217B4781F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311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15160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603-1B91-4A18-8EEF-A3F1A0A05A4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97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2139-A97B-42E5-ADDD-4A7F9DE663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689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4BEA-0E1A-4FCA-A574-0629EF6D523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444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FDDB-3740-4A5E-B1AC-85F8276DAFF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507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A89B9C-19D1-439A-B38F-423E850E787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292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9DBC-A423-4B4E-9EC5-0F5D7C5A532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3143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4A4F-DB9E-48B0-9549-C90A973BE0C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4718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7DA52-5879-4864-8381-D96CE79518F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381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CB2C-1CC4-4D29-83C1-3D15342C4A9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82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2522A-C68B-4AC7-8FCC-DEC368F39C6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359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6A410-709C-484C-B6DC-2554C7212E8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170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A7BDD-E61D-4F73-BFD1-E8D6102857B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819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檢視</a:t>
            </a:r>
            <a:r>
              <a:rPr lang="en-US" altLang="zh-TW" sz="4000" cap="none" dirty="0"/>
              <a:t>Google</a:t>
            </a:r>
            <a:r>
              <a:rPr lang="zh-TW" altLang="en-US" sz="4000" dirty="0" smtClean="0"/>
              <a:t>表單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與</a:t>
            </a:r>
            <a:r>
              <a:rPr lang="zh-TW" altLang="en-US" sz="4000" dirty="0"/>
              <a:t>回覆內容</a:t>
            </a:r>
          </a:p>
        </p:txBody>
      </p:sp>
    </p:spTree>
    <p:extLst>
      <p:ext uri="{BB962C8B-B14F-4D97-AF65-F5344CB8AC3E}">
        <p14:creationId xmlns:p14="http://schemas.microsoft.com/office/powerpoint/2010/main" xmlns="" val="13376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Google</a:t>
            </a:r>
            <a:r>
              <a:rPr lang="zh-TW" altLang="en-US" dirty="0" smtClean="0"/>
              <a:t>表單檔案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Google</a:t>
            </a:r>
            <a:r>
              <a:rPr lang="zh-TW" altLang="en-US" dirty="0" smtClean="0"/>
              <a:t>表單是非常受歡迎的線上問卷工具，可以很方便地進行意見調查。</a:t>
            </a:r>
            <a:endParaRPr lang="en-US" altLang="zh-TW" dirty="0" smtClean="0"/>
          </a:p>
          <a:p>
            <a:r>
              <a:rPr lang="en-US" altLang="zh-TW" dirty="0" smtClean="0"/>
              <a:t>Google</a:t>
            </a:r>
            <a:r>
              <a:rPr lang="zh-TW" altLang="en-US" dirty="0" smtClean="0"/>
              <a:t>表單分成兩個檔案：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問卷表單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回覆內容試算表</a:t>
            </a:r>
            <a:endParaRPr lang="en-US" altLang="zh-TW" dirty="0" smtClean="0"/>
          </a:p>
          <a:p>
            <a:r>
              <a:rPr lang="zh-TW" altLang="en-US" dirty="0" smtClean="0"/>
              <a:t>兩者均儲存在雲端硬碟。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97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          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842" y="1938528"/>
            <a:ext cx="7446958" cy="389232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7008" y="846138"/>
            <a:ext cx="428625" cy="4953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7842" y="1938528"/>
            <a:ext cx="265870" cy="4389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9604" y="27463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8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開啟雲端硬碟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" y="2070664"/>
            <a:ext cx="7812024" cy="321629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1983" y="42775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03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點選檔案即可進行檢視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" y="2070664"/>
            <a:ext cx="7812024" cy="32162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31802" y="4328160"/>
            <a:ext cx="6197214" cy="621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4881" y="47452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40</TotalTime>
  <Words>59</Words>
  <Application>Microsoft Office PowerPoint</Application>
  <PresentationFormat>如螢幕大小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佈景主題7</vt:lpstr>
      <vt:lpstr>檢視Google表單 與回覆內容</vt:lpstr>
      <vt:lpstr>Google表單檔案</vt:lpstr>
      <vt:lpstr>點選          圖示</vt:lpstr>
      <vt:lpstr>開啟雲端硬碟</vt:lpstr>
      <vt:lpstr>點選檔案即可進行檢視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傳送表單</dc:title>
  <dc:creator>湘</dc:creator>
  <cp:lastModifiedBy>1007</cp:lastModifiedBy>
  <cp:revision>9</cp:revision>
  <dcterms:created xsi:type="dcterms:W3CDTF">2015-08-23T02:59:39Z</dcterms:created>
  <dcterms:modified xsi:type="dcterms:W3CDTF">2016-10-31T04:10:11Z</dcterms:modified>
</cp:coreProperties>
</file>