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74FD1-A62F-4BBC-9B37-352BADBEC269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9D246-7E0F-42B4-8864-333B79CE6F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0188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061018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049E-C24B-4C59-836C-64D020763A0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2B-89C8-472C-8645-29CEF18F92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5074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814E-DEC3-4CAA-A4FE-4E49CB561FD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2B-89C8-472C-8645-29CEF18F92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144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075F-0731-4AD1-BFF5-BE03CA5F80A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2B-89C8-472C-8645-29CEF18F92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39413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17A6-6E95-4E27-BA78-F43C6E510ECA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2B-89C8-472C-8645-29CEF18F92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4649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A789-330B-49B0-97BC-7D50BA435C2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2B-89C8-472C-8645-29CEF18F92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0060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39403C-C5E4-41E5-A3B9-8D6A1DA2FAC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7A442B-89C8-472C-8645-29CEF18F92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4477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52A3-5795-4333-BE84-850B9ED72FC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2B-89C8-472C-8645-29CEF18F924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41617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570C-8D30-4139-B6E6-AA05A6E2841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2B-89C8-472C-8645-29CEF18F924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65765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19DE82-14FD-459E-99E9-948B42795F8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7A442B-89C8-472C-8645-29CEF18F924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4469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F2E7-62FC-4CCC-A9ED-90C9EEE3653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2B-89C8-472C-8645-29CEF18F92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2369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D1B42C-59C5-4877-BBC8-699FCB151D4A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7A442B-89C8-472C-8645-29CEF18F924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73220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7F7543-D948-4E7C-A518-6B1DE2A52DB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7A442B-89C8-472C-8645-29CEF18F924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5987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779CF8-73D3-4E58-96CE-BEFF15CCADD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7A442B-89C8-472C-8645-29CEF18F92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0172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設定背景主題 </a:t>
            </a:r>
          </a:p>
        </p:txBody>
      </p:sp>
    </p:spTree>
    <p:extLst>
      <p:ext uri="{BB962C8B-B14F-4D97-AF65-F5344CB8AC3E}">
        <p14:creationId xmlns:p14="http://schemas.microsoft.com/office/powerpoint/2010/main" xmlns="" val="31291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822" y="2404554"/>
            <a:ext cx="7428810" cy="160394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點選「變更主題」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31724" y="549659"/>
            <a:ext cx="666845" cy="1440000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2B-89C8-472C-8645-29CEF18F924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624330" y="3511296"/>
            <a:ext cx="972054" cy="38963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23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016" y="1747084"/>
            <a:ext cx="7924800" cy="3860165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變更主題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5901" y="502361"/>
            <a:ext cx="934737" cy="1440000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2B-89C8-472C-8645-29CEF18F924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600926" y="2170175"/>
            <a:ext cx="1832889" cy="343707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3466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643" y="1810625"/>
            <a:ext cx="7562373" cy="39234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點選主題立即變更</a:t>
            </a:r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562351" y="2548446"/>
            <a:ext cx="1210614" cy="120669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0770" y="436465"/>
            <a:ext cx="842927" cy="144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2B-89C8-472C-8645-29CEF18F924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072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33</TotalTime>
  <Words>17</Words>
  <Application>Microsoft Office PowerPoint</Application>
  <PresentationFormat>如螢幕大小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佈景主題7</vt:lpstr>
      <vt:lpstr>設定背景主題 </vt:lpstr>
      <vt:lpstr>點選「變更主題」</vt:lpstr>
      <vt:lpstr>變更主題</vt:lpstr>
      <vt:lpstr>點選主題立即變更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設定背景主題</dc:title>
  <dc:creator>湘</dc:creator>
  <cp:lastModifiedBy>1007</cp:lastModifiedBy>
  <cp:revision>8</cp:revision>
  <dcterms:created xsi:type="dcterms:W3CDTF">2015-08-23T03:09:25Z</dcterms:created>
  <dcterms:modified xsi:type="dcterms:W3CDTF">2016-10-31T04:08:02Z</dcterms:modified>
</cp:coreProperties>
</file>