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814C5-166C-4C9B-ADC3-72AE4BADECD9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D9DC1-02E0-40B5-B41E-D217B4781F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311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715160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603-1B91-4A18-8EEF-A3F1A0A05A4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979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2139-A97B-42E5-ADDD-4A7F9DE6634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689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4BEA-0E1A-4FCA-A574-0629EF6D523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8444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ADCF-A1F5-4C9A-999B-2BF4A195D0D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1411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FDDB-3740-4A5E-B1AC-85F8276DAFF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507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A89B9C-19D1-439A-B38F-423E850E787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2923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9DBC-A423-4B4E-9EC5-0F5D7C5A532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3143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4A4F-DB9E-48B0-9549-C90A973BE0C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4718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7DA52-5879-4864-8381-D96CE79518F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381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CB2C-1CC4-4D29-83C1-3D15342C4A9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9828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F2522A-C68B-4AC7-8FCC-DEC368F39C6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53596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A6A410-709C-484C-B6DC-2554C7212E8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7170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5A7BDD-E61D-4F73-BFD1-E8D6102857B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819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表單命名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376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點選「無標題表單」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1" y="2470363"/>
            <a:ext cx="7869936" cy="97997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419738" y="2470363"/>
            <a:ext cx="1798950" cy="48998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5170" y="484966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27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重新命名表單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2107" y="2276474"/>
            <a:ext cx="6024078" cy="281978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02917" y="644201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80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輸入表單名稱，點選「確定」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2272" y="2156650"/>
            <a:ext cx="6291923" cy="290303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090298" y="3482299"/>
            <a:ext cx="4651878" cy="41914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090298" y="4084320"/>
            <a:ext cx="1067430" cy="5561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2404" y="1356678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32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重新命名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226" y="2487930"/>
            <a:ext cx="6718928" cy="137693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24538" y="2487930"/>
            <a:ext cx="2823078" cy="5151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456" y="106359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36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26</TotalTime>
  <Words>25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佈景主題7</vt:lpstr>
      <vt:lpstr>表單命名</vt:lpstr>
      <vt:lpstr>點選「無標題表單」</vt:lpstr>
      <vt:lpstr>重新命名表單</vt:lpstr>
      <vt:lpstr>輸入表單名稱，點選「確定」</vt:lpstr>
      <vt:lpstr>重新命名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傳送表單</dc:title>
  <dc:creator>湘</dc:creator>
  <cp:lastModifiedBy>1007</cp:lastModifiedBy>
  <cp:revision>6</cp:revision>
  <dcterms:created xsi:type="dcterms:W3CDTF">2015-08-23T02:59:39Z</dcterms:created>
  <dcterms:modified xsi:type="dcterms:W3CDTF">2016-10-31T04:07:42Z</dcterms:modified>
</cp:coreProperties>
</file>