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DBC1-9BC3-4D9A-BDE8-C6B533C60169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1254-2621-4040-B8B7-2E7A8B2BD2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99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602878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729-7E91-445A-A90B-44812272A290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47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0233-2E01-4F76-8A69-45AAD61DF58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073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2156-7E17-454B-989F-B4C2BA963A20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038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D5E3-C355-49E3-8011-2F027F382126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868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B3C3-EB96-435D-B401-9FA716C9C93A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319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F8E69A-1225-45EA-AD03-B7CEE15BD2AA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3176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DF77-7C2B-40FA-9F44-6B17D6C9162F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9742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EC2D-ECE1-4581-BB9C-C9F17D344DA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53993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D11A5A-B046-4BE5-971D-CD60F7196237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053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F3F6-4B6E-49A7-B542-D618814227E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26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2880F3-5D30-40F5-8791-436C5698FAB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70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99C5C0-2B7B-4C42-9BD1-0D4095ECC56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366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5604AE-1A53-42E4-8893-87AA0B379D75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2140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sz="3200" dirty="0"/>
              <a:t>G</a:t>
            </a:r>
            <a:r>
              <a:rPr lang="en-US" altLang="zh-TW" sz="3200" cap="none" dirty="0"/>
              <a:t>oogle</a:t>
            </a:r>
            <a:r>
              <a:rPr lang="zh-TW" altLang="en-US" dirty="0" smtClean="0"/>
              <a:t>表單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9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35" y="1417638"/>
            <a:ext cx="7396766" cy="4158633"/>
          </a:xfrm>
        </p:spPr>
      </p:pic>
      <p:sp>
        <p:nvSpPr>
          <p:cNvPr id="5" name="矩形 4"/>
          <p:cNvSpPr/>
          <p:nvPr/>
        </p:nvSpPr>
        <p:spPr>
          <a:xfrm>
            <a:off x="437882" y="5280057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020" y="396915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9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19728" y="3850782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096" y="2770782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88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表單」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185634" y="3560011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448" y="2667472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1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982" y="1876425"/>
            <a:ext cx="745003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cap="none" dirty="0" smtClean="0"/>
              <a:t>表單</a:t>
            </a:r>
            <a:endParaRPr lang="zh-TW" altLang="en-US" cap="none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1892" y="1297348"/>
            <a:ext cx="1080000" cy="108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5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23</TotalTime>
  <Words>29</Words>
  <Application>Microsoft Office PowerPoint</Application>
  <PresentationFormat>如螢幕大小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佈景主題7</vt:lpstr>
      <vt:lpstr>進入Google表單</vt:lpstr>
      <vt:lpstr>點選左下方「開始」，打開選單</vt:lpstr>
      <vt:lpstr>點選「所有應用程式」</vt:lpstr>
      <vt:lpstr>點選「Google表單」圖示</vt:lpstr>
      <vt:lpstr>進入Google表單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進入Google試算表</dc:title>
  <dc:creator>湘</dc:creator>
  <cp:lastModifiedBy>1007</cp:lastModifiedBy>
  <cp:revision>9</cp:revision>
  <dcterms:created xsi:type="dcterms:W3CDTF">2015-08-22T03:09:01Z</dcterms:created>
  <dcterms:modified xsi:type="dcterms:W3CDTF">2016-10-31T04:09:16Z</dcterms:modified>
</cp:coreProperties>
</file>