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80" r:id="rId3"/>
    <p:sldId id="284" r:id="rId4"/>
    <p:sldId id="264" r:id="rId5"/>
    <p:sldId id="266" r:id="rId6"/>
    <p:sldId id="297" r:id="rId7"/>
    <p:sldId id="267" r:id="rId8"/>
    <p:sldId id="282" r:id="rId9"/>
    <p:sldId id="298" r:id="rId10"/>
    <p:sldId id="270" r:id="rId11"/>
    <p:sldId id="283" r:id="rId12"/>
    <p:sldId id="299" r:id="rId13"/>
    <p:sldId id="288" r:id="rId14"/>
    <p:sldId id="285" r:id="rId15"/>
    <p:sldId id="287" r:id="rId16"/>
    <p:sldId id="286" r:id="rId17"/>
    <p:sldId id="291" r:id="rId18"/>
    <p:sldId id="294" r:id="rId19"/>
    <p:sldId id="292" r:id="rId20"/>
    <p:sldId id="300" r:id="rId21"/>
    <p:sldId id="289" r:id="rId22"/>
    <p:sldId id="295" r:id="rId2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2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0EC34-89BD-4168-98F8-E4C6BB1498BF}" type="datetimeFigureOut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B92DB-B93A-4BC1-B2E4-757600FD8B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57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0259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164151" y="1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123600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306B-0DB4-4AAB-B926-DD842E58E410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66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AE2A-77EB-496D-A17D-16219DEA1421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836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C922-6CC7-484A-BD87-A201133122EF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770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459" y="6503839"/>
            <a:ext cx="70087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E604-3A28-4AA5-9CE2-566DE79732D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440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77240DA1-D42A-4FD5-9C91-445233A82325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569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5181-7AD0-4D6E-9C2B-1B95D83184C5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014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095E-A1EB-4AB6-880B-17ED840B62CF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95640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5EA4D9-7B09-4C57-B3C2-F99A90A71E6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31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3C2C-0E64-47F0-AEAC-2E37A40F861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666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98B10B-171A-426A-8B1C-1E941490C59B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509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28B71B-8FB1-4578-AA30-0850DB6C8BB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818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11878C-5F27-47D0-8D5C-D74B4BF91DE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06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月雨量圖表製作</a:t>
            </a:r>
            <a:r>
              <a:rPr lang="en-US" altLang="zh-TW" sz="4000" dirty="0"/>
              <a:t>-</a:t>
            </a:r>
            <a:r>
              <a:rPr lang="zh-TW" altLang="en-US" sz="4000" dirty="0"/>
              <a:t>兩年</a:t>
            </a:r>
          </a:p>
        </p:txBody>
      </p:sp>
    </p:spTree>
    <p:extLst>
      <p:ext uri="{BB962C8B-B14F-4D97-AF65-F5344CB8AC3E}">
        <p14:creationId xmlns:p14="http://schemas.microsoft.com/office/powerpoint/2010/main" val="336907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顯示正確的圖表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7" name="圖片 6" descr="number-6.png">
            <a:extLst>
              <a:ext uri="{FF2B5EF4-FFF2-40B4-BE49-F238E27FC236}">
                <a16:creationId xmlns:a16="http://schemas.microsoft.com/office/drawing/2014/main" id="{1869C062-DFC1-4CF2-9E4C-3E83FE1E57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8964" y="962146"/>
            <a:ext cx="1440000" cy="144000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F206E6A1-42A0-49D1-A9E2-01CDD25365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63" y="2105146"/>
            <a:ext cx="5781675" cy="36004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E83D532C-21E3-450F-88F3-FED9F2B983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編輯圖表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F560B68F-65F5-43E4-9D7F-2079A2986B0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EC22C600-88C0-4A40-88BC-07B6B6E426C4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5202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73E00C-111F-4451-85B4-8FF16CDF7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點選「圖表類型」，改選「柱狀圖」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C3F2F93-64B9-440E-866D-0476AAC41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823AE5CB-CE86-4ABD-B819-A08A1BEE1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330" y="1417639"/>
            <a:ext cx="3028950" cy="50387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B0B06A53-358A-4895-ABB3-7EF51A669DC2}"/>
              </a:ext>
            </a:extLst>
          </p:cNvPr>
          <p:cNvSpPr/>
          <p:nvPr/>
        </p:nvSpPr>
        <p:spPr>
          <a:xfrm>
            <a:off x="5778183" y="2187376"/>
            <a:ext cx="2963913" cy="54773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CB4DC5A-C93B-488B-9B5A-D20D3FE96004}"/>
              </a:ext>
            </a:extLst>
          </p:cNvPr>
          <p:cNvSpPr/>
          <p:nvPr/>
        </p:nvSpPr>
        <p:spPr>
          <a:xfrm>
            <a:off x="5795331" y="2816028"/>
            <a:ext cx="972309" cy="8739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 descr="number-1.png">
            <a:extLst>
              <a:ext uri="{FF2B5EF4-FFF2-40B4-BE49-F238E27FC236}">
                <a16:creationId xmlns:a16="http://schemas.microsoft.com/office/drawing/2014/main" id="{BE9F7098-9ACE-448A-81FF-CC08B63EC6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0970" y="413076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005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7EFF98-8604-4F67-A9B4-42A78812B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編輯後的圖表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9FA1BA8-A3DF-4792-B645-F15BE8D66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6" name="圖片 5" descr="number-2.png">
            <a:extLst>
              <a:ext uri="{FF2B5EF4-FFF2-40B4-BE49-F238E27FC236}">
                <a16:creationId xmlns:a16="http://schemas.microsoft.com/office/drawing/2014/main" id="{7FB10B2F-C22C-4299-9F76-3B57E4077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1484" y="526543"/>
            <a:ext cx="934737" cy="144000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BA0CA64F-9BD8-4F9C-9BD3-D10876E213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113" y="2287560"/>
            <a:ext cx="5819775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915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BDC2BE-4F31-4108-A98C-0F9FF9C89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點選「自訂」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F1B6E5DF-4DBA-4D44-B64E-5681DF628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A9DEC80-7464-4FCE-94F3-2D1CD599A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539" y="1482740"/>
            <a:ext cx="3028950" cy="505777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43E702B2-6601-4EA5-97B0-BEE85E9C23BA}"/>
              </a:ext>
            </a:extLst>
          </p:cNvPr>
          <p:cNvSpPr/>
          <p:nvPr/>
        </p:nvSpPr>
        <p:spPr>
          <a:xfrm>
            <a:off x="7486868" y="1853077"/>
            <a:ext cx="1531622" cy="37326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 descr="number-3.png">
            <a:extLst>
              <a:ext uri="{FF2B5EF4-FFF2-40B4-BE49-F238E27FC236}">
                <a16:creationId xmlns:a16="http://schemas.microsoft.com/office/drawing/2014/main" id="{2B709BA4-28DE-41A1-B268-C0F90D9D2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1553" y="599707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127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BDC2BE-4F31-4108-A98C-0F9FF9C89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點選「圖表標題和軸標題」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F1B6E5DF-4DBA-4D44-B64E-5681DF628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A9DEC80-7464-4FCE-94F3-2D1CD599A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539" y="1482740"/>
            <a:ext cx="3028950" cy="505777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43E702B2-6601-4EA5-97B0-BEE85E9C23BA}"/>
              </a:ext>
            </a:extLst>
          </p:cNvPr>
          <p:cNvSpPr/>
          <p:nvPr/>
        </p:nvSpPr>
        <p:spPr>
          <a:xfrm>
            <a:off x="5972392" y="2662281"/>
            <a:ext cx="3046097" cy="37326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 descr="number-4.png">
            <a:extLst>
              <a:ext uri="{FF2B5EF4-FFF2-40B4-BE49-F238E27FC236}">
                <a16:creationId xmlns:a16="http://schemas.microsoft.com/office/drawing/2014/main" id="{67C8B188-3DD7-4407-9B17-01BBC32C5B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5753" y="46973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335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>
            <a:extLst>
              <a:ext uri="{FF2B5EF4-FFF2-40B4-BE49-F238E27FC236}">
                <a16:creationId xmlns:a16="http://schemas.microsoft.com/office/drawing/2014/main" id="{C8668194-7361-4F8B-81B3-08F957DC41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200" y="1500482"/>
            <a:ext cx="3038475" cy="455295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20F2A041-6C5C-4CA7-9D6B-F8203864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修改圖表標題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6C9A4F7-46F7-415E-991C-FEE145AC7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E0955A3-4D39-459F-BBF8-B4B744DE64AB}"/>
              </a:ext>
            </a:extLst>
          </p:cNvPr>
          <p:cNvSpPr/>
          <p:nvPr/>
        </p:nvSpPr>
        <p:spPr>
          <a:xfrm>
            <a:off x="5646346" y="3388625"/>
            <a:ext cx="2958187" cy="49555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C8BADD6-FBEB-4E52-83FA-9F2DB0AF9711}"/>
              </a:ext>
            </a:extLst>
          </p:cNvPr>
          <p:cNvSpPr/>
          <p:nvPr/>
        </p:nvSpPr>
        <p:spPr>
          <a:xfrm>
            <a:off x="6999630" y="4514007"/>
            <a:ext cx="1604902" cy="7134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0" name="圖片 9" descr="number-5.png">
            <a:extLst>
              <a:ext uri="{FF2B5EF4-FFF2-40B4-BE49-F238E27FC236}">
                <a16:creationId xmlns:a16="http://schemas.microsoft.com/office/drawing/2014/main" id="{3E120392-6FC3-41CD-97FF-B99A7A8048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5219" y="94514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87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A4329A-A4D9-40D4-A099-52ECDC3FD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修改水平軸標題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6B05946-4F4A-4E04-9060-9FE48507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17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7EFBFB3-D8B6-4AF5-B6D9-DB61C0FF76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790" y="1586166"/>
            <a:ext cx="3028950" cy="45434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9CEC432D-9EBD-4A26-A879-CDAF6825D04B}"/>
              </a:ext>
            </a:extLst>
          </p:cNvPr>
          <p:cNvSpPr/>
          <p:nvPr/>
        </p:nvSpPr>
        <p:spPr>
          <a:xfrm>
            <a:off x="5835790" y="3449976"/>
            <a:ext cx="2946766" cy="53130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DEB67BC-0921-49A8-AFBC-7055B513B395}"/>
              </a:ext>
            </a:extLst>
          </p:cNvPr>
          <p:cNvSpPr/>
          <p:nvPr/>
        </p:nvSpPr>
        <p:spPr>
          <a:xfrm>
            <a:off x="5835791" y="4665101"/>
            <a:ext cx="778100" cy="63518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 descr="number-6.png">
            <a:extLst>
              <a:ext uri="{FF2B5EF4-FFF2-40B4-BE49-F238E27FC236}">
                <a16:creationId xmlns:a16="http://schemas.microsoft.com/office/drawing/2014/main" id="{70991165-13C6-47C5-BAD6-5B301E31BF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8964" y="962146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470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C3F49572-3F1E-4F65-B234-7C18B2A6B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698" y="1583300"/>
            <a:ext cx="3028950" cy="458152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03A4329A-A4D9-40D4-A099-52ECDC3FD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修改垂直軸標題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6B05946-4F4A-4E04-9060-9FE48507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CEC432D-9EBD-4A26-A879-CDAF6825D04B}"/>
              </a:ext>
            </a:extLst>
          </p:cNvPr>
          <p:cNvSpPr/>
          <p:nvPr/>
        </p:nvSpPr>
        <p:spPr>
          <a:xfrm>
            <a:off x="5835790" y="3449976"/>
            <a:ext cx="2946766" cy="53130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 descr="1414080898.png">
            <a:extLst>
              <a:ext uri="{FF2B5EF4-FFF2-40B4-BE49-F238E27FC236}">
                <a16:creationId xmlns:a16="http://schemas.microsoft.com/office/drawing/2014/main" id="{ED48C7F2-5FD5-4E56-9E0D-D85BEC769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4557" y="109292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833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551735-EBF2-4EA4-A4D0-920C74BBD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 </a:t>
            </a:r>
            <a:r>
              <a:rPr lang="zh-TW" altLang="en-US" dirty="0"/>
              <a:t>編輯後的圖表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BECFA66-8C81-417E-8A35-EE411B321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19</a:t>
            </a:fld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A5307C33-7E06-4452-BEAE-53DC2A669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811" y="550258"/>
            <a:ext cx="1903849" cy="1903849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E914B382-5F63-43CF-8933-22292936EC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627" y="2237111"/>
            <a:ext cx="5830143" cy="362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80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F888F3-6F9A-4973-933B-CEA380965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說明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7C1D978-7C38-4CBA-8A38-0A3B44EFE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直排文字版面配置區 4">
            <a:extLst>
              <a:ext uri="{FF2B5EF4-FFF2-40B4-BE49-F238E27FC236}">
                <a16:creationId xmlns:a16="http://schemas.microsoft.com/office/drawing/2014/main" id="{A463362F-86E9-43BE-813A-40BB251620C0}"/>
              </a:ext>
            </a:extLst>
          </p:cNvPr>
          <p:cNvSpPr txBox="1">
            <a:spLocks/>
          </p:cNvSpPr>
          <p:nvPr/>
        </p:nvSpPr>
        <p:spPr>
          <a:xfrm>
            <a:off x="1981200" y="1600200"/>
            <a:ext cx="7467600" cy="4873752"/>
          </a:xfrm>
          <a:prstGeom prst="rect">
            <a:avLst/>
          </a:prstGeom>
        </p:spPr>
        <p:txBody>
          <a:bodyPr vert="horz"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製作</a:t>
            </a:r>
            <a:r>
              <a:rPr lang="en-US" altLang="zh-TW" dirty="0"/>
              <a:t>2014</a:t>
            </a:r>
            <a:r>
              <a:rPr lang="zh-TW" altLang="en-US" dirty="0"/>
              <a:t>年與</a:t>
            </a:r>
            <a:r>
              <a:rPr lang="en-US" altLang="zh-TW" dirty="0"/>
              <a:t>2015</a:t>
            </a:r>
            <a:r>
              <a:rPr lang="zh-TW" altLang="en-US" dirty="0"/>
              <a:t>年月雨量圖表。</a:t>
            </a:r>
            <a:endParaRPr lang="en-US" altLang="zh-TW" dirty="0"/>
          </a:p>
          <a:p>
            <a:r>
              <a:rPr lang="zh-TW" altLang="en-US" dirty="0"/>
              <a:t>用來比較這兩年月雨量間的差異。</a:t>
            </a:r>
          </a:p>
        </p:txBody>
      </p:sp>
    </p:spTree>
    <p:extLst>
      <p:ext uri="{BB962C8B-B14F-4D97-AF65-F5344CB8AC3E}">
        <p14:creationId xmlns:p14="http://schemas.microsoft.com/office/powerpoint/2010/main" val="2260822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BDC2BE-4F31-4108-A98C-0F9FF9C89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點選「圖例」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F1B6E5DF-4DBA-4D44-B64E-5681DF628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20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A9DEC80-7464-4FCE-94F3-2D1CD599A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539" y="1482740"/>
            <a:ext cx="3028950" cy="505777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43E702B2-6601-4EA5-97B0-BEE85E9C23BA}"/>
              </a:ext>
            </a:extLst>
          </p:cNvPr>
          <p:cNvSpPr/>
          <p:nvPr/>
        </p:nvSpPr>
        <p:spPr>
          <a:xfrm>
            <a:off x="5972392" y="3487668"/>
            <a:ext cx="3046097" cy="37326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B261607C-35EC-4C10-A9DB-A6825B1B80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205" y="274639"/>
            <a:ext cx="1879573" cy="1879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712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7DA2CC63-2E09-459D-B2EF-8D1ECBC17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920" y="1571661"/>
            <a:ext cx="3028950" cy="478155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DFBC91A7-CD93-4B19-9CE0-428D8FCFC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修改位置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FB17B24-AAA4-4F5C-84BC-026BB9598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AF6257C-CFB9-4136-8A21-5CCAA6662706}"/>
              </a:ext>
            </a:extLst>
          </p:cNvPr>
          <p:cNvSpPr/>
          <p:nvPr/>
        </p:nvSpPr>
        <p:spPr>
          <a:xfrm>
            <a:off x="6168955" y="3962436"/>
            <a:ext cx="2832087" cy="47199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9FCA7C16-7263-4B71-88A2-E43CEC7312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067" y="274638"/>
            <a:ext cx="2117324" cy="172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672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551735-EBF2-4EA4-A4D0-920C74BBD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 </a:t>
            </a:r>
            <a:r>
              <a:rPr lang="zh-TW" altLang="en-US" dirty="0"/>
              <a:t>編輯後的圖表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BECFA66-8C81-417E-8A35-EE411B321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22</a:t>
            </a:fld>
            <a:endParaRPr lang="zh-TW" altLang="en-US"/>
          </a:p>
        </p:txBody>
      </p:sp>
      <p:pic>
        <p:nvPicPr>
          <p:cNvPr id="9" name="圖片 8" descr="number-1.png">
            <a:extLst>
              <a:ext uri="{FF2B5EF4-FFF2-40B4-BE49-F238E27FC236}">
                <a16:creationId xmlns:a16="http://schemas.microsoft.com/office/drawing/2014/main" id="{984BE001-90AD-4240-999D-7D9FAAE3F4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2843" y="274638"/>
            <a:ext cx="666846" cy="1440000"/>
          </a:xfrm>
          <a:prstGeom prst="rect">
            <a:avLst/>
          </a:prstGeom>
        </p:spPr>
      </p:pic>
      <p:pic>
        <p:nvPicPr>
          <p:cNvPr id="10" name="圖片 9" descr="number-1.png">
            <a:extLst>
              <a:ext uri="{FF2B5EF4-FFF2-40B4-BE49-F238E27FC236}">
                <a16:creationId xmlns:a16="http://schemas.microsoft.com/office/drawing/2014/main" id="{40B8EDAE-FADA-4337-B1DD-05313A4D6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9689" y="274638"/>
            <a:ext cx="666846" cy="144000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4DA2D171-806A-458D-BB10-B52112A8CB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079" y="2068864"/>
            <a:ext cx="6075663" cy="378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1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49917595-1F53-4F02-AB27-9DA2CA1927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製作圖表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B5D0283-D11B-49BB-83CF-9AD73037657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EC22C600-88C0-4A40-88BC-07B6B6E426C4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8024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D7AAAD2A-C936-4267-BDE1-74F29DC565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302" y="1731982"/>
            <a:ext cx="7748715" cy="435652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選取資料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158635" y="3040574"/>
            <a:ext cx="7400757" cy="39854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0" name="圖片 9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3331" y="1417638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66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A15DE9EF-A163-4201-8CA7-C7B3BA849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358" y="1780724"/>
            <a:ext cx="7690805" cy="432396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點選「插入」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826819" y="2403513"/>
            <a:ext cx="258945" cy="21039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 descr="number-2.png">
            <a:extLst>
              <a:ext uri="{FF2B5EF4-FFF2-40B4-BE49-F238E27FC236}">
                <a16:creationId xmlns:a16="http://schemas.microsoft.com/office/drawing/2014/main" id="{BA4E3C08-7839-4998-8DFE-6E01F6B2E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1426" y="963513"/>
            <a:ext cx="934737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A15DE9EF-A163-4201-8CA7-C7B3BA849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358" y="1780724"/>
            <a:ext cx="7690805" cy="432396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點選「圖表」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826819" y="2403513"/>
            <a:ext cx="258945" cy="21039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 descr="number-3.png">
            <a:extLst>
              <a:ext uri="{FF2B5EF4-FFF2-40B4-BE49-F238E27FC236}">
                <a16:creationId xmlns:a16="http://schemas.microsoft.com/office/drawing/2014/main" id="{AA794948-90A7-4B87-BE7D-FCF461713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2861" y="809868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506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9BA325BA-C634-4CD0-8EDF-E5CBDD311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148" y="1844923"/>
            <a:ext cx="7481653" cy="420637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自動顯示圖表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158662" y="3233143"/>
            <a:ext cx="3285297" cy="203477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 descr="number-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1720" y="928154"/>
            <a:ext cx="1440000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E584F8-7060-4872-947C-C875012B5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圖表錯誤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84833AF-5C87-4FDD-B072-1D1E0602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4" name="直排文字版面配置區 4">
            <a:extLst>
              <a:ext uri="{FF2B5EF4-FFF2-40B4-BE49-F238E27FC236}">
                <a16:creationId xmlns:a16="http://schemas.microsoft.com/office/drawing/2014/main" id="{14F5DC7B-05FE-486F-8C93-46E3479C24A8}"/>
              </a:ext>
            </a:extLst>
          </p:cNvPr>
          <p:cNvSpPr txBox="1">
            <a:spLocks/>
          </p:cNvSpPr>
          <p:nvPr/>
        </p:nvSpPr>
        <p:spPr>
          <a:xfrm>
            <a:off x="1981200" y="1600200"/>
            <a:ext cx="7467600" cy="4873752"/>
          </a:xfrm>
          <a:prstGeom prst="rect">
            <a:avLst/>
          </a:prstGeom>
        </p:spPr>
        <p:txBody>
          <a:bodyPr vert="horz"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/>
          </a:p>
        </p:txBody>
      </p:sp>
      <p:sp>
        <p:nvSpPr>
          <p:cNvPr id="5" name="直排文字版面配置區 4">
            <a:extLst>
              <a:ext uri="{FF2B5EF4-FFF2-40B4-BE49-F238E27FC236}">
                <a16:creationId xmlns:a16="http://schemas.microsoft.com/office/drawing/2014/main" id="{9529989D-9223-455C-A716-0383490787AE}"/>
              </a:ext>
            </a:extLst>
          </p:cNvPr>
          <p:cNvSpPr txBox="1">
            <a:spLocks/>
          </p:cNvSpPr>
          <p:nvPr/>
        </p:nvSpPr>
        <p:spPr>
          <a:xfrm>
            <a:off x="2133600" y="17526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系統誤把</a:t>
            </a:r>
            <a:r>
              <a:rPr lang="en-US" altLang="zh-TW" dirty="0"/>
              <a:t>A</a:t>
            </a:r>
            <a:r>
              <a:rPr lang="zh-TW" altLang="en-US" dirty="0"/>
              <a:t>欄的</a:t>
            </a:r>
            <a:r>
              <a:rPr lang="en-US" altLang="zh-TW" dirty="0"/>
              <a:t>2014</a:t>
            </a:r>
            <a:r>
              <a:rPr lang="zh-TW" altLang="en-US" dirty="0"/>
              <a:t>與</a:t>
            </a:r>
            <a:r>
              <a:rPr lang="en-US" altLang="zh-TW" dirty="0"/>
              <a:t>2015</a:t>
            </a:r>
            <a:r>
              <a:rPr lang="zh-TW" altLang="en-US" dirty="0"/>
              <a:t>當作是數值。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9D72FCF5-4F96-4EC7-9FEC-B634ED624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375" y="2510806"/>
            <a:ext cx="5762625" cy="3600450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03C67AF1-4CF8-48A2-8AE9-43AB7BBACAA5}"/>
              </a:ext>
            </a:extLst>
          </p:cNvPr>
          <p:cNvSpPr/>
          <p:nvPr/>
        </p:nvSpPr>
        <p:spPr>
          <a:xfrm>
            <a:off x="3474182" y="3139710"/>
            <a:ext cx="339865" cy="2896948"/>
          </a:xfrm>
          <a:prstGeom prst="rect">
            <a:avLst/>
          </a:prstGeom>
          <a:solidFill>
            <a:schemeClr val="accent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1748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C3F256-FD9C-45B5-9CFB-5E6E93CD9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勾選「使用</a:t>
            </a:r>
            <a:r>
              <a:rPr lang="en-US" altLang="zh-TW" dirty="0"/>
              <a:t>A</a:t>
            </a:r>
            <a:r>
              <a:rPr lang="zh-TW" altLang="en-US" dirty="0"/>
              <a:t>欄做為標題」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946B25BA-9000-4B5D-B9DA-B8D76A21B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72FDC62-A302-4148-88A5-29911E972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814" y="1494161"/>
            <a:ext cx="3038475" cy="50673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A363C016-E917-4BCA-A160-2DB51E79A410}"/>
              </a:ext>
            </a:extLst>
          </p:cNvPr>
          <p:cNvSpPr/>
          <p:nvPr/>
        </p:nvSpPr>
        <p:spPr>
          <a:xfrm>
            <a:off x="6251814" y="5734051"/>
            <a:ext cx="2911068" cy="26060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 descr="number-5.png">
            <a:extLst>
              <a:ext uri="{FF2B5EF4-FFF2-40B4-BE49-F238E27FC236}">
                <a16:creationId xmlns:a16="http://schemas.microsoft.com/office/drawing/2014/main" id="{EC7582A2-52E6-4B9E-A976-71E8C6EEDE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5219" y="94514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519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473</TotalTime>
  <Words>146</Words>
  <Application>Microsoft Office PowerPoint</Application>
  <PresentationFormat>寬螢幕</PresentationFormat>
  <Paragraphs>46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8" baseType="lpstr">
      <vt:lpstr>新細明體</vt:lpstr>
      <vt:lpstr>Calibri</vt:lpstr>
      <vt:lpstr>Century Schoolbook</vt:lpstr>
      <vt:lpstr>Wingdings</vt:lpstr>
      <vt:lpstr>Wingdings 2</vt:lpstr>
      <vt:lpstr>佈景主題7</vt:lpstr>
      <vt:lpstr>月雨量圖表製作-兩年</vt:lpstr>
      <vt:lpstr>說明</vt:lpstr>
      <vt:lpstr>製作圖表</vt:lpstr>
      <vt:lpstr>選取資料</vt:lpstr>
      <vt:lpstr>點選「插入」</vt:lpstr>
      <vt:lpstr>點選「圖表」</vt:lpstr>
      <vt:lpstr>自動顯示圖表</vt:lpstr>
      <vt:lpstr>圖表錯誤</vt:lpstr>
      <vt:lpstr>勾選「使用A欄做為標題」</vt:lpstr>
      <vt:lpstr>顯示正確的圖表</vt:lpstr>
      <vt:lpstr>編輯圖表</vt:lpstr>
      <vt:lpstr>點選「圖表類型」，改選「柱狀圖」</vt:lpstr>
      <vt:lpstr>編輯後的圖表</vt:lpstr>
      <vt:lpstr>點選「自訂」</vt:lpstr>
      <vt:lpstr>點選「圖表標題和軸標題」</vt:lpstr>
      <vt:lpstr>修改圖表標題</vt:lpstr>
      <vt:lpstr>修改水平軸標題</vt:lpstr>
      <vt:lpstr>修改垂直軸標題</vt:lpstr>
      <vt:lpstr> 編輯後的圖表</vt:lpstr>
      <vt:lpstr>點選「圖例」</vt:lpstr>
      <vt:lpstr>修改位置</vt:lpstr>
      <vt:lpstr> 編輯後的圖表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設定文字對齊與換行</dc:title>
  <dc:creator>湘</dc:creator>
  <cp:lastModifiedBy>Justina</cp:lastModifiedBy>
  <cp:revision>34</cp:revision>
  <dcterms:created xsi:type="dcterms:W3CDTF">2015-08-22T05:22:38Z</dcterms:created>
  <dcterms:modified xsi:type="dcterms:W3CDTF">2017-08-16T12:00:23Z</dcterms:modified>
</cp:coreProperties>
</file>