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0" r:id="rId3"/>
    <p:sldId id="284" r:id="rId4"/>
    <p:sldId id="264" r:id="rId5"/>
    <p:sldId id="266" r:id="rId6"/>
    <p:sldId id="296" r:id="rId7"/>
    <p:sldId id="267" r:id="rId8"/>
    <p:sldId id="282" r:id="rId9"/>
    <p:sldId id="268" r:id="rId10"/>
    <p:sldId id="269" r:id="rId11"/>
    <p:sldId id="270" r:id="rId12"/>
    <p:sldId id="283" r:id="rId13"/>
    <p:sldId id="285" r:id="rId14"/>
    <p:sldId id="287" r:id="rId15"/>
    <p:sldId id="286" r:id="rId16"/>
    <p:sldId id="288" r:id="rId17"/>
    <p:sldId id="290" r:id="rId18"/>
    <p:sldId id="289" r:id="rId19"/>
    <p:sldId id="291" r:id="rId20"/>
    <p:sldId id="292" r:id="rId21"/>
    <p:sldId id="293" r:id="rId22"/>
    <p:sldId id="294" r:id="rId23"/>
    <p:sldId id="295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月雨量圖表製作</a:t>
            </a:r>
            <a:r>
              <a:rPr lang="en-US" altLang="zh-TW" sz="4000" dirty="0"/>
              <a:t>-</a:t>
            </a:r>
            <a:r>
              <a:rPr lang="zh-TW" altLang="en-US" sz="4000" dirty="0"/>
              <a:t>單年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22E7F3BD-EA11-40D5-815B-B96C9FF62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76" y="1487501"/>
            <a:ext cx="3000375" cy="5048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點選「移除」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225472" y="4669105"/>
            <a:ext cx="1772156" cy="2994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964" y="962146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</a:t>
            </a:r>
            <a:r>
              <a:rPr lang="en-US" altLang="zh-TW" dirty="0"/>
              <a:t>2015</a:t>
            </a:r>
            <a:r>
              <a:rPr lang="zh-TW" altLang="en-US" dirty="0"/>
              <a:t>年月雨量圖表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6" name="圖片 5" descr="141408089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557" y="1092925"/>
            <a:ext cx="1440000" cy="1440000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52CA43A1-95C2-4CE3-BD0B-4087CEAC6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58" y="2100979"/>
            <a:ext cx="5734050" cy="35623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E83D532C-21E3-450F-88F3-FED9F2B983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編輯圖表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560B68F-65F5-43E4-9D7F-2079A2986B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20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BDC2BE-4F31-4108-A98C-0F9FF9C8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點選「自訂」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1B6E5DF-4DBA-4D44-B64E-5681DF62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9DEC80-7464-4FCE-94F3-2D1CD599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39" y="1482740"/>
            <a:ext cx="3028950" cy="505777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3E702B2-6601-4EA5-97B0-BEE85E9C23BA}"/>
              </a:ext>
            </a:extLst>
          </p:cNvPr>
          <p:cNvSpPr/>
          <p:nvPr/>
        </p:nvSpPr>
        <p:spPr>
          <a:xfrm>
            <a:off x="7486868" y="1853077"/>
            <a:ext cx="1531622" cy="3732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1.png">
            <a:extLst>
              <a:ext uri="{FF2B5EF4-FFF2-40B4-BE49-F238E27FC236}">
                <a16:creationId xmlns:a16="http://schemas.microsoft.com/office/drawing/2014/main" id="{B16CC334-F713-4FC4-A34C-1B689C2AB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970" y="413076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27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BDC2BE-4F31-4108-A98C-0F9FF9C8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點選「圖表標題和軸標題」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1B6E5DF-4DBA-4D44-B64E-5681DF62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9DEC80-7464-4FCE-94F3-2D1CD599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39" y="1482740"/>
            <a:ext cx="3028950" cy="505777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3E702B2-6601-4EA5-97B0-BEE85E9C23BA}"/>
              </a:ext>
            </a:extLst>
          </p:cNvPr>
          <p:cNvSpPr/>
          <p:nvPr/>
        </p:nvSpPr>
        <p:spPr>
          <a:xfrm>
            <a:off x="5972392" y="2662281"/>
            <a:ext cx="3046097" cy="3732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1B8F55FD-2127-40EE-BAE4-ADE1BE617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426" y="963513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3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2A041-6C5C-4CA7-9D6B-F8203864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修改標題文字與標題文字顏色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6C9A4F7-46F7-415E-991C-FEE145AC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9B98386-001A-4FA3-894A-1D13940BF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345" y="1615668"/>
            <a:ext cx="3019425" cy="45815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E0955A3-4D39-459F-BBF8-B4B744DE64AB}"/>
              </a:ext>
            </a:extLst>
          </p:cNvPr>
          <p:cNvSpPr/>
          <p:nvPr/>
        </p:nvSpPr>
        <p:spPr>
          <a:xfrm>
            <a:off x="5646345" y="3447207"/>
            <a:ext cx="2958187" cy="5421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C8BADD6-FBEB-4E52-83FA-9F2DB0AF9711}"/>
              </a:ext>
            </a:extLst>
          </p:cNvPr>
          <p:cNvSpPr/>
          <p:nvPr/>
        </p:nvSpPr>
        <p:spPr>
          <a:xfrm>
            <a:off x="6999630" y="4635387"/>
            <a:ext cx="1604902" cy="7134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number-3.png">
            <a:extLst>
              <a:ext uri="{FF2B5EF4-FFF2-40B4-BE49-F238E27FC236}">
                <a16:creationId xmlns:a16="http://schemas.microsoft.com/office/drawing/2014/main" id="{423E8789-90B0-46E6-B67F-70866BDEF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861" y="80986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8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7EFF98-8604-4F67-A9B4-42A78812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編輯後的圖表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FA1BA8-A3DF-4792-B645-F15BE8D6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7D065B2-1812-4BF7-9C00-8440B2A21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561" y="2124076"/>
            <a:ext cx="5819775" cy="3609975"/>
          </a:xfrm>
          <a:prstGeom prst="rect">
            <a:avLst/>
          </a:prstGeom>
        </p:spPr>
      </p:pic>
      <p:pic>
        <p:nvPicPr>
          <p:cNvPr id="8" name="圖片 7" descr="number-4.png">
            <a:extLst>
              <a:ext uri="{FF2B5EF4-FFF2-40B4-BE49-F238E27FC236}">
                <a16:creationId xmlns:a16="http://schemas.microsoft.com/office/drawing/2014/main" id="{1F7CB067-688D-437A-B0C3-2C390A110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720" y="92815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15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BDC2BE-4F31-4108-A98C-0F9FF9C8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點選「類型」，打開選單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1B6E5DF-4DBA-4D44-B64E-5681DF62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E0D927A-97FC-44F5-99C9-A3FE2641A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345" y="1615668"/>
            <a:ext cx="3019425" cy="458152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91A7AF5-27BF-4053-A473-FE697C00A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63" y="2230115"/>
            <a:ext cx="1343025" cy="12001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3E702B2-6601-4EA5-97B0-BEE85E9C23BA}"/>
              </a:ext>
            </a:extLst>
          </p:cNvPr>
          <p:cNvSpPr/>
          <p:nvPr/>
        </p:nvSpPr>
        <p:spPr>
          <a:xfrm>
            <a:off x="6169563" y="2230115"/>
            <a:ext cx="1343025" cy="12001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5.png">
            <a:extLst>
              <a:ext uri="{FF2B5EF4-FFF2-40B4-BE49-F238E27FC236}">
                <a16:creationId xmlns:a16="http://schemas.microsoft.com/office/drawing/2014/main" id="{707AE2F2-3296-49F2-9A1A-9D308C7C7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5219" y="94514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2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C91A7-CD93-4B19-9CE0-428D8FCF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點選「水平軸標題」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B17B24-AAA4-4F5C-84BC-026BB959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DD82C9B-C502-4B61-B7CD-F6249C80A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67" y="1673734"/>
            <a:ext cx="3019425" cy="458152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CF55172-4EE1-46C7-B8DA-B89E9A4A1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32" y="3204518"/>
            <a:ext cx="1343025" cy="12192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AF6257C-CFB9-4136-8A21-5CCAA6662706}"/>
              </a:ext>
            </a:extLst>
          </p:cNvPr>
          <p:cNvSpPr/>
          <p:nvPr/>
        </p:nvSpPr>
        <p:spPr>
          <a:xfrm>
            <a:off x="6395532" y="3814118"/>
            <a:ext cx="1343025" cy="2966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6.png">
            <a:extLst>
              <a:ext uri="{FF2B5EF4-FFF2-40B4-BE49-F238E27FC236}">
                <a16:creationId xmlns:a16="http://schemas.microsoft.com/office/drawing/2014/main" id="{492FA2E3-323E-4A6A-96AD-4872CF06A3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8964" y="96214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72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A4329A-A4D9-40D4-A099-52ECDC3F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修改標題文字與標題格式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6B05946-4F4A-4E04-9060-9FE48507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7EFBFB3-D8B6-4AF5-B6D9-DB61C0FF7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790" y="1586166"/>
            <a:ext cx="3028950" cy="45434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9CEC432D-9EBD-4A26-A879-CDAF6825D04B}"/>
              </a:ext>
            </a:extLst>
          </p:cNvPr>
          <p:cNvSpPr/>
          <p:nvPr/>
        </p:nvSpPr>
        <p:spPr>
          <a:xfrm>
            <a:off x="5835790" y="3449976"/>
            <a:ext cx="2946766" cy="5313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DEB67BC-0921-49A8-AFBC-7055B513B395}"/>
              </a:ext>
            </a:extLst>
          </p:cNvPr>
          <p:cNvSpPr/>
          <p:nvPr/>
        </p:nvSpPr>
        <p:spPr>
          <a:xfrm>
            <a:off x="5835791" y="4665101"/>
            <a:ext cx="778100" cy="63518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1414080898.png">
            <a:extLst>
              <a:ext uri="{FF2B5EF4-FFF2-40B4-BE49-F238E27FC236}">
                <a16:creationId xmlns:a16="http://schemas.microsoft.com/office/drawing/2014/main" id="{8B3D818D-6E8D-462C-9BE0-D48EAFEA7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557" y="109292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F888F3-6F9A-4973-933B-CEA38096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7C1D978-7C38-4CBA-8A38-0A3B44EF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463362F-86E9-43BE-813A-40BB251620C0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製作</a:t>
            </a:r>
            <a:r>
              <a:rPr lang="en-US" altLang="zh-TW" dirty="0"/>
              <a:t>2015</a:t>
            </a:r>
            <a:r>
              <a:rPr lang="zh-TW" altLang="en-US" dirty="0"/>
              <a:t>年月雨量圖表。</a:t>
            </a:r>
          </a:p>
        </p:txBody>
      </p:sp>
    </p:spTree>
    <p:extLst>
      <p:ext uri="{BB962C8B-B14F-4D97-AF65-F5344CB8AC3E}">
        <p14:creationId xmlns:p14="http://schemas.microsoft.com/office/powerpoint/2010/main" val="2260822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51735-EBF2-4EA4-A4D0-920C74BB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zh-TW" altLang="en-US" dirty="0"/>
              <a:t>編輯後的圖表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BECFA66-8C81-417E-8A35-EE411B32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B923D7A-3306-4B83-9ACE-000995394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94" y="2124076"/>
            <a:ext cx="5800725" cy="360997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5307C33-7E06-4452-BEAE-53DC2A669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811" y="550258"/>
            <a:ext cx="1903849" cy="190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80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C91A7-CD93-4B19-9CE0-428D8FCF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點選「垂直軸標題」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B17B24-AAA4-4F5C-84BC-026BB959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DD82C9B-C502-4B61-B7CD-F6249C80A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67" y="1673734"/>
            <a:ext cx="3019425" cy="45815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754D96E-712C-4840-96C9-A14B5A3B7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98" y="3226586"/>
            <a:ext cx="1343025" cy="11811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AF6257C-CFB9-4136-8A21-5CCAA6662706}"/>
              </a:ext>
            </a:extLst>
          </p:cNvPr>
          <p:cNvSpPr/>
          <p:nvPr/>
        </p:nvSpPr>
        <p:spPr>
          <a:xfrm>
            <a:off x="6397598" y="4062202"/>
            <a:ext cx="1343025" cy="3454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055DE082-79AA-44D7-9AF3-ACE4723883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205" y="274639"/>
            <a:ext cx="1879573" cy="187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36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C3F49572-3F1E-4F65-B234-7C18B2A6B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98" y="1583300"/>
            <a:ext cx="3028950" cy="458152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03A4329A-A4D9-40D4-A099-52ECDC3F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修改標題文字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6B05946-4F4A-4E04-9060-9FE48507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CEC432D-9EBD-4A26-A879-CDAF6825D04B}"/>
              </a:ext>
            </a:extLst>
          </p:cNvPr>
          <p:cNvSpPr/>
          <p:nvPr/>
        </p:nvSpPr>
        <p:spPr>
          <a:xfrm>
            <a:off x="5835790" y="3449976"/>
            <a:ext cx="2946766" cy="5313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676265B-F766-468C-8958-D437CA695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67" y="274638"/>
            <a:ext cx="2117324" cy="172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33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51735-EBF2-4EA4-A4D0-920C74BB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zh-TW" altLang="en-US" dirty="0"/>
              <a:t>編輯後的圖表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BECFA66-8C81-417E-8A35-EE411B32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23</a:t>
            </a:fld>
            <a:endParaRPr lang="zh-TW" altLang="en-US"/>
          </a:p>
        </p:txBody>
      </p:sp>
      <p:pic>
        <p:nvPicPr>
          <p:cNvPr id="9" name="圖片 8" descr="number-1.png">
            <a:extLst>
              <a:ext uri="{FF2B5EF4-FFF2-40B4-BE49-F238E27FC236}">
                <a16:creationId xmlns:a16="http://schemas.microsoft.com/office/drawing/2014/main" id="{984BE001-90AD-4240-999D-7D9FAAE3F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843" y="274638"/>
            <a:ext cx="666846" cy="1440000"/>
          </a:xfrm>
          <a:prstGeom prst="rect">
            <a:avLst/>
          </a:prstGeom>
        </p:spPr>
      </p:pic>
      <p:pic>
        <p:nvPicPr>
          <p:cNvPr id="10" name="圖片 9" descr="number-1.png">
            <a:extLst>
              <a:ext uri="{FF2B5EF4-FFF2-40B4-BE49-F238E27FC236}">
                <a16:creationId xmlns:a16="http://schemas.microsoft.com/office/drawing/2014/main" id="{40B8EDAE-FADA-4337-B1DD-05313A4D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9689" y="274638"/>
            <a:ext cx="666846" cy="1440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B095BCB-D710-4909-B15F-C102F2838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009" y="2019300"/>
            <a:ext cx="6788680" cy="423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9917595-1F53-4F02-AB27-9DA2CA1927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製作圖表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5D0283-D11B-49BB-83CF-9AD7303765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02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1B43C2A7-EE00-45EB-80AF-56B8FCCD1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78" y="1859183"/>
            <a:ext cx="7518939" cy="42273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選取資料（兩年）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19286" y="3105311"/>
            <a:ext cx="6733731" cy="3877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331" y="141763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51D9B9DC-01DD-4BE5-8D03-4F4F9CA86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284" y="2029722"/>
            <a:ext cx="7515733" cy="42255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069580" y="2662280"/>
            <a:ext cx="339865" cy="2103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2.png">
            <a:extLst>
              <a:ext uri="{FF2B5EF4-FFF2-40B4-BE49-F238E27FC236}">
                <a16:creationId xmlns:a16="http://schemas.microsoft.com/office/drawing/2014/main" id="{BA4E3C08-7839-4998-8DFE-6E01F6B2E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426" y="963513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51D9B9DC-01DD-4BE5-8D03-4F4F9CA86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284" y="2029722"/>
            <a:ext cx="7515733" cy="42255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069579" y="4717658"/>
            <a:ext cx="1488934" cy="2265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number-3.png">
            <a:extLst>
              <a:ext uri="{FF2B5EF4-FFF2-40B4-BE49-F238E27FC236}">
                <a16:creationId xmlns:a16="http://schemas.microsoft.com/office/drawing/2014/main" id="{7C2E02FF-A236-4017-842A-95F69BC32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861" y="80986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8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EC257ED7-638E-473D-86C8-EC353C3BB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06" y="1752788"/>
            <a:ext cx="7711710" cy="43357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自動顯示圖表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150570" y="3176498"/>
            <a:ext cx="3422861" cy="209951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720" y="928154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E584F8-7060-4872-947C-C875012B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84833AF-5C87-4FDD-B072-1D1E0602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14F5DC7B-05FE-486F-8C93-46E3479C24A8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由於只要</a:t>
            </a:r>
            <a:r>
              <a:rPr lang="en-US" altLang="zh-TW" dirty="0"/>
              <a:t>2015</a:t>
            </a:r>
            <a:r>
              <a:rPr lang="zh-TW" altLang="en-US" dirty="0"/>
              <a:t>年月雨量圖表，因此要將</a:t>
            </a:r>
            <a:r>
              <a:rPr lang="en-US" altLang="zh-TW" dirty="0"/>
              <a:t>2014</a:t>
            </a:r>
            <a:r>
              <a:rPr lang="zh-TW" altLang="en-US" dirty="0"/>
              <a:t>年的資料刪除。</a:t>
            </a:r>
            <a:endParaRPr lang="en-US" altLang="zh-TW" dirty="0"/>
          </a:p>
          <a:p>
            <a:r>
              <a:rPr lang="en-US" altLang="zh-TW" dirty="0"/>
              <a:t>2014</a:t>
            </a:r>
            <a:r>
              <a:rPr lang="zh-TW" altLang="en-US" dirty="0"/>
              <a:t>年的資料位於</a:t>
            </a:r>
            <a:r>
              <a:rPr lang="en-US" altLang="zh-TW" dirty="0"/>
              <a:t>B2:M2</a:t>
            </a:r>
            <a:r>
              <a:rPr lang="zh-TW" altLang="en-US" dirty="0"/>
              <a:t>（</a:t>
            </a:r>
            <a:r>
              <a:rPr lang="en-US" altLang="zh-TW" dirty="0"/>
              <a:t>B2</a:t>
            </a:r>
            <a:r>
              <a:rPr lang="zh-TW" altLang="en-US" dirty="0"/>
              <a:t>儲存格到</a:t>
            </a:r>
            <a:r>
              <a:rPr lang="en-US" altLang="zh-TW" dirty="0"/>
              <a:t>M2</a:t>
            </a:r>
            <a:r>
              <a:rPr lang="zh-TW" altLang="en-US" dirty="0"/>
              <a:t>儲存格）。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74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5FE1D0E1-CC7E-4C2B-8D75-13C6D313E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795" y="1417639"/>
            <a:ext cx="3019425" cy="47720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點選系列「</a:t>
            </a:r>
            <a:r>
              <a:rPr lang="en-US" altLang="zh-TW" dirty="0"/>
              <a:t>B2:M2</a:t>
            </a:r>
            <a:r>
              <a:rPr lang="zh-TW" altLang="en-US" dirty="0"/>
              <a:t>」後的「   」圖示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868869" y="4040354"/>
            <a:ext cx="306785" cy="2888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219" y="945149"/>
            <a:ext cx="1440000" cy="14400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3C00BCBA-EF4E-4485-BF10-EB8625CCCB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98" y="1049197"/>
            <a:ext cx="284907" cy="2849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270</TotalTime>
  <Words>171</Words>
  <Application>Microsoft Office PowerPoint</Application>
  <PresentationFormat>寬螢幕</PresentationFormat>
  <Paragraphs>48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新細明體</vt:lpstr>
      <vt:lpstr>Calibri</vt:lpstr>
      <vt:lpstr>Century Schoolbook</vt:lpstr>
      <vt:lpstr>Wingdings</vt:lpstr>
      <vt:lpstr>Wingdings 2</vt:lpstr>
      <vt:lpstr>佈景主題7</vt:lpstr>
      <vt:lpstr>月雨量圖表製作-單年</vt:lpstr>
      <vt:lpstr>說明</vt:lpstr>
      <vt:lpstr>製作圖表</vt:lpstr>
      <vt:lpstr>選取資料（兩年）</vt:lpstr>
      <vt:lpstr>點選「插入」</vt:lpstr>
      <vt:lpstr>點選「圖表」</vt:lpstr>
      <vt:lpstr>自動顯示圖表</vt:lpstr>
      <vt:lpstr>說明</vt:lpstr>
      <vt:lpstr>點選系列「B2:M2」後的「   」圖示</vt:lpstr>
      <vt:lpstr>點選「移除」</vt:lpstr>
      <vt:lpstr>顯示2015年月雨量圖表</vt:lpstr>
      <vt:lpstr>編輯圖表</vt:lpstr>
      <vt:lpstr>點選「自訂」</vt:lpstr>
      <vt:lpstr>點選「圖表標題和軸標題」</vt:lpstr>
      <vt:lpstr>修改標題文字與標題文字顏色</vt:lpstr>
      <vt:lpstr>編輯後的圖表</vt:lpstr>
      <vt:lpstr>點選「類型」，打開選單</vt:lpstr>
      <vt:lpstr>點選「水平軸標題」</vt:lpstr>
      <vt:lpstr>修改標題文字與標題格式</vt:lpstr>
      <vt:lpstr> 編輯後的圖表</vt:lpstr>
      <vt:lpstr>點選「垂直軸標題」</vt:lpstr>
      <vt:lpstr>修改標題文字</vt:lpstr>
      <vt:lpstr> 編輯後的圖表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31</cp:revision>
  <dcterms:created xsi:type="dcterms:W3CDTF">2015-08-22T05:22:38Z</dcterms:created>
  <dcterms:modified xsi:type="dcterms:W3CDTF">2017-08-25T03:01:42Z</dcterms:modified>
</cp:coreProperties>
</file>