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4" r:id="rId3"/>
    <p:sldId id="280" r:id="rId4"/>
    <p:sldId id="281" r:id="rId5"/>
    <p:sldId id="282" r:id="rId6"/>
    <p:sldId id="279" r:id="rId7"/>
    <p:sldId id="283" r:id="rId8"/>
    <p:sldId id="285" r:id="rId9"/>
    <p:sldId id="286" r:id="rId10"/>
    <p:sldId id="287" r:id="rId11"/>
    <p:sldId id="288" r:id="rId12"/>
    <p:sldId id="265" r:id="rId13"/>
    <p:sldId id="289" r:id="rId14"/>
    <p:sldId id="266" r:id="rId15"/>
    <p:sldId id="267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0EC34-89BD-4168-98F8-E4C6BB1498BF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B92DB-B93A-4BC1-B2E4-757600FD8B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57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0259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64151" y="1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12360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306B-0DB4-4AAB-B926-DD842E58E410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6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E2A-77EB-496D-A17D-16219DEA1421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83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922-6CC7-484A-BD87-A201133122EF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70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459" y="6503839"/>
            <a:ext cx="7008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E604-3A28-4AA5-9CE2-566DE79732D3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74469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44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77240DA1-D42A-4FD5-9C91-445233A82325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56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181-7AD0-4D6E-9C2B-1B95D83184C5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014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095E-A1EB-4AB6-880B-17ED840B62CF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5640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5EA4D9-7B09-4C57-B3C2-F99A90A71E6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31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3C2C-0E64-47F0-AEAC-2E37A40F86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66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98B10B-171A-426A-8B1C-1E941490C59B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509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28B71B-8FB1-4578-AA30-0850DB6C8BB3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18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11878C-5F27-47D0-8D5C-D74B4BF91DE3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22C600-88C0-4A40-88BC-07B6B6E42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06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月雨量資料取得</a:t>
            </a:r>
          </a:p>
        </p:txBody>
      </p:sp>
    </p:spTree>
    <p:extLst>
      <p:ext uri="{BB962C8B-B14F-4D97-AF65-F5344CB8AC3E}">
        <p14:creationId xmlns:p14="http://schemas.microsoft.com/office/powerpoint/2010/main" val="33690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1C69FD52-E289-4103-A0E0-D7DDD68D1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資料取得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C8EA6B6-F10A-45EC-90DC-77E6C3BA43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EC22C600-88C0-4A40-88BC-07B6B6E426C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6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2D509B-C757-42C1-8AE7-B6BBA04C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說明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29937F7-8E6C-4FB5-A48E-60CEDF95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9440AB-B5D2-4396-8D73-53F559D529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請蒐集</a:t>
            </a:r>
            <a:r>
              <a:rPr lang="en-US" altLang="zh-TW" dirty="0">
                <a:solidFill>
                  <a:srgbClr val="FF0000"/>
                </a:solidFill>
              </a:rPr>
              <a:t>2014</a:t>
            </a:r>
            <a:r>
              <a:rPr lang="zh-TW" altLang="en-US" dirty="0"/>
              <a:t>年與</a:t>
            </a:r>
            <a:r>
              <a:rPr lang="en-US" altLang="zh-TW" dirty="0">
                <a:solidFill>
                  <a:srgbClr val="FF0000"/>
                </a:solidFill>
              </a:rPr>
              <a:t>2015</a:t>
            </a:r>
            <a:r>
              <a:rPr lang="zh-TW" altLang="en-US" dirty="0"/>
              <a:t>年宜蘭每月的雨量。</a:t>
            </a:r>
          </a:p>
        </p:txBody>
      </p:sp>
    </p:spTree>
    <p:extLst>
      <p:ext uri="{BB962C8B-B14F-4D97-AF65-F5344CB8AC3E}">
        <p14:creationId xmlns:p14="http://schemas.microsoft.com/office/powerpoint/2010/main" val="238561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6-11-25 at 2.27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點選「每日雨量」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92002" y="3918857"/>
            <a:ext cx="792020" cy="2204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 descr="number-1.png">
            <a:extLst>
              <a:ext uri="{FF2B5EF4-FFF2-40B4-BE49-F238E27FC236}">
                <a16:creationId xmlns:a16="http://schemas.microsoft.com/office/drawing/2014/main" id="{5C005886-C7E0-458F-B5C4-188D6D9D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438" y="737477"/>
            <a:ext cx="66684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6-11-25 at 2.27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選擇「宜蘭」與「</a:t>
            </a:r>
            <a:r>
              <a:rPr lang="en-US" altLang="zh-TW" dirty="0"/>
              <a:t>2015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915479" y="2888975"/>
            <a:ext cx="834887" cy="2385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 descr="number-2.png">
            <a:extLst>
              <a:ext uri="{FF2B5EF4-FFF2-40B4-BE49-F238E27FC236}">
                <a16:creationId xmlns:a16="http://schemas.microsoft.com/office/drawing/2014/main" id="{1CE3DCB7-9EF7-4798-808B-E339A34B1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426" y="963513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6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25 at 2.28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複製數據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962858" y="4535746"/>
            <a:ext cx="4286081" cy="16877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 descr="number-3.png">
            <a:extLst>
              <a:ext uri="{FF2B5EF4-FFF2-40B4-BE49-F238E27FC236}">
                <a16:creationId xmlns:a16="http://schemas.microsoft.com/office/drawing/2014/main" id="{F410CC4F-91A8-4017-A137-FEB4B78E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861" y="809868"/>
            <a:ext cx="84292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0" y="1548000"/>
            <a:ext cx="742031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將數據貼到試算表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23387" y="2786941"/>
            <a:ext cx="7119396" cy="4598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DD0DE30-BB51-4768-A25D-377AC4547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83" y="514349"/>
            <a:ext cx="1518755" cy="1518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E48E3ACF-9A8C-495E-9202-D09EF6B1B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進入中央氣象局網站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4BED168-2244-4ABC-A7A1-7345C29B94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EC22C600-88C0-4A40-88BC-07B6B6E426C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4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B06536-C99E-4E7C-990A-30B3F29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於搜尋列輸入「中央氣象局」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921E986-9FF0-47CB-AE5C-12BC915A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BDC9B17-73F3-484D-9DF4-E7059A15CE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79616"/>
            <a:ext cx="7480300" cy="3613169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818C33E-0D47-44EC-AA4D-30114C2196C6}"/>
              </a:ext>
            </a:extLst>
          </p:cNvPr>
          <p:cNvSpPr/>
          <p:nvPr/>
        </p:nvSpPr>
        <p:spPr>
          <a:xfrm>
            <a:off x="2850742" y="2201152"/>
            <a:ext cx="3641768" cy="2264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 descr="number-1.png">
            <a:extLst>
              <a:ext uri="{FF2B5EF4-FFF2-40B4-BE49-F238E27FC236}">
                <a16:creationId xmlns:a16="http://schemas.microsoft.com/office/drawing/2014/main" id="{2E9997B2-473B-496C-9CA8-7411A68A1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438" y="737477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5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B06536-C99E-4E7C-990A-30B3F29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點選「交通部中央氣象局」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921E986-9FF0-47CB-AE5C-12BC915A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BDC9B17-73F3-484D-9DF4-E7059A15CE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79616"/>
            <a:ext cx="7480300" cy="3613169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818C33E-0D47-44EC-AA4D-30114C2196C6}"/>
              </a:ext>
            </a:extLst>
          </p:cNvPr>
          <p:cNvSpPr/>
          <p:nvPr/>
        </p:nvSpPr>
        <p:spPr>
          <a:xfrm>
            <a:off x="2826466" y="3018447"/>
            <a:ext cx="3641768" cy="2264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 descr="number-2.png">
            <a:extLst>
              <a:ext uri="{FF2B5EF4-FFF2-40B4-BE49-F238E27FC236}">
                <a16:creationId xmlns:a16="http://schemas.microsoft.com/office/drawing/2014/main" id="{6A654EEB-1A2C-4FAE-85FC-CC156C27E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426" y="963513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8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進入中央氣象局網站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內容版面配置區 5" descr="Screenshot 2016-11-25 at 2.26.15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pic>
        <p:nvPicPr>
          <p:cNvPr id="5" name="圖片 4" descr="number-3.png">
            <a:extLst>
              <a:ext uri="{FF2B5EF4-FFF2-40B4-BE49-F238E27FC236}">
                <a16:creationId xmlns:a16="http://schemas.microsoft.com/office/drawing/2014/main" id="{0C99D37A-47F4-4799-8D63-BE0FFDBD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861" y="809868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3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點選「氣候統計」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內容版面配置區 5" descr="Screenshot 2016-11-25 at 2.26.15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pic>
        <p:nvPicPr>
          <p:cNvPr id="8" name="圖片 7" descr="number-4.png">
            <a:extLst>
              <a:ext uri="{FF2B5EF4-FFF2-40B4-BE49-F238E27FC236}">
                <a16:creationId xmlns:a16="http://schemas.microsoft.com/office/drawing/2014/main" id="{1D8DC48F-991F-41F8-96F0-6F234A360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720" y="928154"/>
            <a:ext cx="1440000" cy="144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424D1A0-E048-4258-96A2-988EE33FB3A8}"/>
              </a:ext>
            </a:extLst>
          </p:cNvPr>
          <p:cNvSpPr/>
          <p:nvPr/>
        </p:nvSpPr>
        <p:spPr>
          <a:xfrm>
            <a:off x="1981200" y="2913133"/>
            <a:ext cx="837526" cy="1780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B064F-CFDA-441A-88CA-1A9F1BC8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進入「氣象統計」頁面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47A63DB-C40B-451F-968F-74C1F2DA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E911B52-E110-4E8A-9A81-EE233D3543C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3393"/>
            <a:ext cx="7480300" cy="4205615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19EF841-F93C-4437-9535-834E3BC74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02" y="443039"/>
            <a:ext cx="1468902" cy="14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9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7A44B7D-BFBA-4295-A5AC-601296401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資料種類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B8119D-F2B1-4BD4-8593-DB02956819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EC22C600-88C0-4A40-88BC-07B6B6E426C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7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E2D84A-4648-4FA2-8148-AF32AF61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資料種類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2116FF3-7CA3-4F35-B75D-70740A2A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600-88C0-4A40-88BC-07B6B6E426C4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32F3BA-B71E-483A-B3C4-E4F66A6C7B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中央氣象局提供以下項目的資料：</a:t>
            </a: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523711F-1CCB-471E-AB32-D7BDADD16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40" y="2136791"/>
            <a:ext cx="2386308" cy="38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09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7">
  <a:themeElements>
    <a:clrScheme name="自訂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CC9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7" id="{DDD2615A-41EC-4597-866A-048CFA2F28F3}" vid="{22CAF72D-B1EA-4BB0-B1E1-2E4F51BE122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佈景主題7</Template>
  <TotalTime>250</TotalTime>
  <Words>99</Words>
  <Application>Microsoft Office PowerPoint</Application>
  <PresentationFormat>寬螢幕</PresentationFormat>
  <Paragraphs>31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Calibri</vt:lpstr>
      <vt:lpstr>Century Schoolbook</vt:lpstr>
      <vt:lpstr>Wingdings</vt:lpstr>
      <vt:lpstr>Wingdings 2</vt:lpstr>
      <vt:lpstr>佈景主題7</vt:lpstr>
      <vt:lpstr>月雨量資料取得</vt:lpstr>
      <vt:lpstr>進入中央氣象局網站</vt:lpstr>
      <vt:lpstr>於搜尋列輸入「中央氣象局」</vt:lpstr>
      <vt:lpstr>點選「交通部中央氣象局」</vt:lpstr>
      <vt:lpstr>進入中央氣象局網站</vt:lpstr>
      <vt:lpstr>點選「氣候統計」</vt:lpstr>
      <vt:lpstr>進入「氣象統計」頁面</vt:lpstr>
      <vt:lpstr>資料種類</vt:lpstr>
      <vt:lpstr>資料種類</vt:lpstr>
      <vt:lpstr>資料取得</vt:lpstr>
      <vt:lpstr>說明</vt:lpstr>
      <vt:lpstr>點選「每日雨量」</vt:lpstr>
      <vt:lpstr>選擇「宜蘭」與「2015」</vt:lpstr>
      <vt:lpstr>複製數據</vt:lpstr>
      <vt:lpstr>將數據貼到試算表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設定文字對齊與換行</dc:title>
  <dc:creator>湘</dc:creator>
  <cp:lastModifiedBy>Justina</cp:lastModifiedBy>
  <cp:revision>27</cp:revision>
  <dcterms:created xsi:type="dcterms:W3CDTF">2015-08-22T05:22:38Z</dcterms:created>
  <dcterms:modified xsi:type="dcterms:W3CDTF">2017-08-22T23:34:42Z</dcterms:modified>
</cp:coreProperties>
</file>