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86" r:id="rId3"/>
    <p:sldId id="287" r:id="rId4"/>
    <p:sldId id="265" r:id="rId5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50EC34-89BD-4168-98F8-E4C6BB1498BF}" type="datetimeFigureOut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2B92DB-B93A-4BC1-B2E4-757600FD8BEA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545741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3047979" y="110259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21" name="橢圓 20"/>
          <p:cNvSpPr/>
          <p:nvPr/>
        </p:nvSpPr>
        <p:spPr bwMode="auto">
          <a:xfrm>
            <a:off x="285709" y="142852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09720" y="121442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4" name="橢圓 23"/>
          <p:cNvSpPr/>
          <p:nvPr/>
        </p:nvSpPr>
        <p:spPr bwMode="auto">
          <a:xfrm>
            <a:off x="1333467" y="1714488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橢圓 25"/>
          <p:cNvSpPr/>
          <p:nvPr/>
        </p:nvSpPr>
        <p:spPr bwMode="auto">
          <a:xfrm>
            <a:off x="2000221" y="200024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5" name="橢圓 24"/>
          <p:cNvSpPr/>
          <p:nvPr/>
        </p:nvSpPr>
        <p:spPr>
          <a:xfrm>
            <a:off x="2476475" y="57148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pic>
        <p:nvPicPr>
          <p:cNvPr id="32" name="圖片 31" descr="Blue-Robo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10513" y="4214818"/>
            <a:ext cx="3770924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047970"/>
            <a:ext cx="2762227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976" y="6047970"/>
            <a:ext cx="2762227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3995" y="6047970"/>
            <a:ext cx="2762227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05235" y="0"/>
            <a:ext cx="2762227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2253" y="0"/>
            <a:ext cx="2762227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39272" y="0"/>
            <a:ext cx="2762227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/>
        </p:nvSpPr>
        <p:spPr>
          <a:xfrm>
            <a:off x="164151" y="1"/>
            <a:ext cx="492443" cy="578159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/>
              <a:t>（宜蘭縣版學生資訊課程教材）</a:t>
            </a:r>
            <a:r>
              <a:rPr lang="en-US" altLang="zh-TW" sz="2000" dirty="0"/>
              <a:t>Chrome OS </a:t>
            </a:r>
            <a:r>
              <a:rPr lang="zh-TW" altLang="en-US" sz="2000" dirty="0"/>
              <a:t>版本</a:t>
            </a:r>
          </a:p>
        </p:txBody>
      </p:sp>
    </p:spTree>
    <p:extLst>
      <p:ext uri="{BB962C8B-B14F-4D97-AF65-F5344CB8AC3E}">
        <p14:creationId xmlns:p14="http://schemas.microsoft.com/office/powerpoint/2010/main" val="31236003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2306B-0DB4-4AAB-B926-DD842E58E410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44660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7AE2A-77EB-496D-A17D-16219DEA1421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48365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50C922-6CC7-484A-BD87-A201133122E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27707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8104713">
            <a:off x="141110" y="70208"/>
            <a:ext cx="1304549" cy="906662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190459" y="6503839"/>
            <a:ext cx="700877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600" dirty="0"/>
              <a:t>（宜蘭縣版學生資訊課程教材）</a:t>
            </a:r>
            <a:r>
              <a:rPr lang="en-US" altLang="zh-TW" sz="1600" dirty="0"/>
              <a:t>Chrome OS </a:t>
            </a:r>
            <a:r>
              <a:rPr lang="zh-TW" altLang="en-US" sz="1600" dirty="0"/>
              <a:t>版本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E604-3A28-4AA5-9CE2-566DE79732D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4407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77240DA1-D42A-4FD5-9C91-445233A8232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8" name="矩形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9" name="橢圓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0" name="橢圓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1" name="橢圓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2" name="橢圓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橢圓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1569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85181-7AD0-4D6E-9C2B-1B95D83184C5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480146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0095E-A1EB-4AB6-880B-17ED840B62CF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9564013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35EA4D9-7B09-4C57-B3C2-F99A90A71E68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2319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753C2C-0E64-47F0-AEAC-2E37A40F8616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766673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矩形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4" name="橢圓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798B10B-171A-426A-8B1C-1E941490C59B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85090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3" name="橢圓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1" name="矩形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A28B71B-8FB1-4578-AA30-0850DB6C8BB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8184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1878C-5F27-47D0-8D5C-D74B4BF91DE3}" type="datetime1">
              <a:rPr lang="zh-TW" altLang="en-US" smtClean="0"/>
              <a:pPr/>
              <a:t>2017/8/16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0" name="矩形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橢圓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C22C600-88C0-4A40-88BC-07B6B6E426C4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4066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/>
              <a:t>儲存圖表</a:t>
            </a:r>
          </a:p>
        </p:txBody>
      </p:sp>
    </p:spTree>
    <p:extLst>
      <p:ext uri="{BB962C8B-B14F-4D97-AF65-F5344CB8AC3E}">
        <p14:creationId xmlns:p14="http://schemas.microsoft.com/office/powerpoint/2010/main" val="336907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3E6E04EB-89E3-4BAE-B6A6-809E1DC67F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3765" y="2279904"/>
            <a:ext cx="5829300" cy="371475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點擊「   」圖示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2</a:t>
            </a:fld>
            <a:endParaRPr lang="zh-TW" altLang="en-US"/>
          </a:p>
        </p:txBody>
      </p:sp>
      <p:pic>
        <p:nvPicPr>
          <p:cNvPr id="7" name="圖片 6">
            <a:extLst>
              <a:ext uri="{FF2B5EF4-FFF2-40B4-BE49-F238E27FC236}">
                <a16:creationId xmlns:a16="http://schemas.microsoft.com/office/drawing/2014/main" id="{9EDD1493-5D97-4D36-A032-F05C280D1F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1981" y="1001789"/>
            <a:ext cx="284907" cy="284907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8224206" y="2348730"/>
            <a:ext cx="258945" cy="3297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11" name="圖片 10" descr="number-1.png">
            <a:extLst>
              <a:ext uri="{FF2B5EF4-FFF2-40B4-BE49-F238E27FC236}">
                <a16:creationId xmlns:a16="http://schemas.microsoft.com/office/drawing/2014/main" id="{22566CAD-10BB-4665-B964-62B083EFC5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49114" y="1011075"/>
            <a:ext cx="666846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3424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點選「儲存圖片」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3</a:t>
            </a:fld>
            <a:endParaRPr lang="zh-TW" altLang="en-US"/>
          </a:p>
        </p:txBody>
      </p:sp>
      <p:pic>
        <p:nvPicPr>
          <p:cNvPr id="7" name="圖片 6" descr="number-2.png">
            <a:extLst>
              <a:ext uri="{FF2B5EF4-FFF2-40B4-BE49-F238E27FC236}">
                <a16:creationId xmlns:a16="http://schemas.microsoft.com/office/drawing/2014/main" id="{278FAF18-3EE2-4BDF-9DE4-FB56D885BE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0017" y="908587"/>
            <a:ext cx="934737" cy="1440000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58D7853A-9EDB-48CE-A4A8-30C8C55E1D4E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61" t="30679" r="27434" b="17221"/>
          <a:stretch/>
        </p:blipFill>
        <p:spPr>
          <a:xfrm>
            <a:off x="2448578" y="2400132"/>
            <a:ext cx="7000222" cy="333391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7590504" y="3269739"/>
            <a:ext cx="1693759" cy="25838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F38BC527-489F-4DAD-9BEB-52B6B8BDDC7D}"/>
              </a:ext>
            </a:extLst>
          </p:cNvPr>
          <p:cNvSpPr/>
          <p:nvPr/>
        </p:nvSpPr>
        <p:spPr>
          <a:xfrm>
            <a:off x="7900524" y="4847130"/>
            <a:ext cx="1548276" cy="8869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43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>
            <a:extLst>
              <a:ext uri="{FF2B5EF4-FFF2-40B4-BE49-F238E27FC236}">
                <a16:creationId xmlns:a16="http://schemas.microsoft.com/office/drawing/2014/main" id="{506F235E-281E-40CF-B472-90ED8AF0EA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0531" y="1836424"/>
            <a:ext cx="6837770" cy="4457889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點選「儲存」</a:t>
            </a: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2C600-88C0-4A40-88BC-07B6B6E426C4}" type="slidenum">
              <a:rPr lang="zh-TW" altLang="en-US" smtClean="0"/>
              <a:pPr/>
              <a:t>4</a:t>
            </a:fld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7683828" y="5980014"/>
            <a:ext cx="734587" cy="31429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8" name="圖片 7" descr="number-3.png">
            <a:extLst>
              <a:ext uri="{FF2B5EF4-FFF2-40B4-BE49-F238E27FC236}">
                <a16:creationId xmlns:a16="http://schemas.microsoft.com/office/drawing/2014/main" id="{6BC2F935-D2A2-48ED-8026-D7259E2C09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76839" y="777059"/>
            <a:ext cx="842927" cy="14400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佈景主題7">
  <a:themeElements>
    <a:clrScheme name="自訂 2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00CC99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佈景主題7" id="{DDD2615A-41EC-4597-866A-048CFA2F28F3}" vid="{22CAF72D-B1EA-4BB0-B1E1-2E4F51BE122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佈景主題7</Template>
  <TotalTime>284</TotalTime>
  <Words>19</Words>
  <Application>Microsoft Office PowerPoint</Application>
  <PresentationFormat>寬螢幕</PresentationFormat>
  <Paragraphs>7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0" baseType="lpstr">
      <vt:lpstr>新細明體</vt:lpstr>
      <vt:lpstr>Calibri</vt:lpstr>
      <vt:lpstr>Century Schoolbook</vt:lpstr>
      <vt:lpstr>Wingdings</vt:lpstr>
      <vt:lpstr>Wingdings 2</vt:lpstr>
      <vt:lpstr>佈景主題7</vt:lpstr>
      <vt:lpstr>儲存圖表</vt:lpstr>
      <vt:lpstr>點擊「   」圖示</vt:lpstr>
      <vt:lpstr>點選「儲存圖片」</vt:lpstr>
      <vt:lpstr>點選「儲存」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設定文字對齊與換行</dc:title>
  <dc:creator>湘</dc:creator>
  <cp:lastModifiedBy>Justina</cp:lastModifiedBy>
  <cp:revision>33</cp:revision>
  <dcterms:created xsi:type="dcterms:W3CDTF">2015-08-22T05:22:38Z</dcterms:created>
  <dcterms:modified xsi:type="dcterms:W3CDTF">2017-08-16T11:54:15Z</dcterms:modified>
</cp:coreProperties>
</file>