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274" r:id="rId4"/>
    <p:sldId id="275" r:id="rId5"/>
    <p:sldId id="273" r:id="rId6"/>
    <p:sldId id="276" r:id="rId7"/>
    <p:sldId id="277" r:id="rId8"/>
    <p:sldId id="278" r:id="rId9"/>
    <p:sldId id="266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編輯圖表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5EA9523-54A7-40A7-BEC0-97E452BE0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1498559"/>
            <a:ext cx="3028950" cy="50292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點選「下方」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825BC0E-8D86-4F19-A04B-BDBB5BEFA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25385"/>
            <a:ext cx="2457450" cy="20002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15000" y="3932730"/>
            <a:ext cx="2457450" cy="299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>
            <a:extLst>
              <a:ext uri="{FF2B5EF4-FFF2-40B4-BE49-F238E27FC236}">
                <a16:creationId xmlns:a16="http://schemas.microsoft.com/office/drawing/2014/main" id="{966BAF6F-C136-4DA2-AA76-FC5281AD4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506" y="132790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7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C9D981-5324-4462-8015-E697FDB5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圖例位置改變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A62A476-CC57-4BD7-8353-3BA5234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A658442-1C95-4CAF-A246-3DECDB01B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944" y="2175368"/>
            <a:ext cx="5667375" cy="3514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0DFF070-8049-4774-B618-C37C377F88CB}"/>
              </a:ext>
            </a:extLst>
          </p:cNvPr>
          <p:cNvSpPr/>
          <p:nvPr/>
        </p:nvSpPr>
        <p:spPr>
          <a:xfrm>
            <a:off x="4486275" y="5292192"/>
            <a:ext cx="3082475" cy="3236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>
            <a:extLst>
              <a:ext uri="{FF2B5EF4-FFF2-40B4-BE49-F238E27FC236}">
                <a16:creationId xmlns:a16="http://schemas.microsoft.com/office/drawing/2014/main" id="{73A9A2D4-508C-467D-9C70-6C9880998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219" y="138499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0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99F70C36-5E05-42C4-A68F-07380F36D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修改系列顏色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86866-0E82-43C4-82BA-7A7FA288981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19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442150C-AF55-4FCF-AB2A-67888D3E2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408" y="1503686"/>
            <a:ext cx="3028950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點選「系列」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11" name="圖片 10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114" y="1011075"/>
            <a:ext cx="666846" cy="144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95408" y="3487199"/>
            <a:ext cx="3028950" cy="421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92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33892810-F22E-4D40-8F14-CC64BA66D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30" y="1417638"/>
            <a:ext cx="3009900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點選「套用到：」，選擇「喜劇片」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395131" y="3751600"/>
            <a:ext cx="2053507" cy="380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2.png">
            <a:extLst>
              <a:ext uri="{FF2B5EF4-FFF2-40B4-BE49-F238E27FC236}">
                <a16:creationId xmlns:a16="http://schemas.microsoft.com/office/drawing/2014/main" id="{2BD024A5-166E-439C-A282-6FBF874B5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232" y="1058084"/>
            <a:ext cx="934737" cy="14400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E970833-EC69-444D-93F3-41FF786C6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638" y="3690474"/>
            <a:ext cx="1247775" cy="12573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0E0900DA-76DD-4116-9987-9F3C54FA7495}"/>
              </a:ext>
            </a:extLst>
          </p:cNvPr>
          <p:cNvSpPr/>
          <p:nvPr/>
        </p:nvSpPr>
        <p:spPr>
          <a:xfrm>
            <a:off x="5448638" y="4313056"/>
            <a:ext cx="1189529" cy="2670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018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點選「顏色」，選擇適合的顏色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AFC742A-62A1-469C-9A14-31C8E9A3C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68" y="1490467"/>
            <a:ext cx="3019425" cy="50196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590867" y="4183582"/>
            <a:ext cx="3019425" cy="7687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B6FB9C4-BDFE-49E7-A757-5B4A863473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"/>
          <a:stretch/>
        </p:blipFill>
        <p:spPr>
          <a:xfrm>
            <a:off x="6079817" y="2498085"/>
            <a:ext cx="1884053" cy="2505075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7BCDF6C7-5C4F-46AB-B8FE-9D1C4C081BF7}"/>
              </a:ext>
            </a:extLst>
          </p:cNvPr>
          <p:cNvSpPr/>
          <p:nvPr/>
        </p:nvSpPr>
        <p:spPr>
          <a:xfrm>
            <a:off x="7404280" y="3495759"/>
            <a:ext cx="649994" cy="5745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number-3.png">
            <a:extLst>
              <a:ext uri="{FF2B5EF4-FFF2-40B4-BE49-F238E27FC236}">
                <a16:creationId xmlns:a16="http://schemas.microsoft.com/office/drawing/2014/main" id="{DD1BB5AE-92EC-4642-A850-7137421FD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506" y="132790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0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E379B7-F916-4257-B6D5-6D9C5792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顏色改變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E85926E-0CA5-4ED0-9A3D-B3ED73A2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11112A3-64AE-41F3-9E34-17303AA53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269" y="2091454"/>
            <a:ext cx="5772150" cy="3581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715C1FB-EE47-4BE2-8964-00676AA241B1}"/>
              </a:ext>
            </a:extLst>
          </p:cNvPr>
          <p:cNvSpPr/>
          <p:nvPr/>
        </p:nvSpPr>
        <p:spPr>
          <a:xfrm>
            <a:off x="5950344" y="5235548"/>
            <a:ext cx="776835" cy="364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>
            <a:extLst>
              <a:ext uri="{FF2B5EF4-FFF2-40B4-BE49-F238E27FC236}">
                <a16:creationId xmlns:a16="http://schemas.microsoft.com/office/drawing/2014/main" id="{EE3077A6-55A2-4997-A954-D581225E7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408" y="65145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4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442150C-AF55-4FCF-AB2A-67888D3E2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408" y="1503686"/>
            <a:ext cx="3028950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點選「自訂」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909884" y="1836424"/>
            <a:ext cx="1514475" cy="421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FDBB310-38A1-4785-9B8B-3B88F10BA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編輯圖表標題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201326D-2205-4FC2-BE24-927EA73FC3B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59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442150C-AF55-4FCF-AB2A-67888D3E2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408" y="1503686"/>
            <a:ext cx="3028950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點選「圖表標題與軸標題」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1" name="圖片 10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114" y="1011075"/>
            <a:ext cx="666846" cy="144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95408" y="3050229"/>
            <a:ext cx="3028950" cy="421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68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5FE4461B-0249-4100-8F75-C648E8742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262" y="1596155"/>
            <a:ext cx="3028950" cy="4572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修改標題文字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265263" y="3882156"/>
            <a:ext cx="2931255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232" y="1058084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7C32B7-4876-40BF-B456-DDE0C9C7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修改標題文字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A5197D-76AD-44F7-83EA-F00526B3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2FC4A27-3639-47B1-A401-8FBCED601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904" y="1441704"/>
            <a:ext cx="3028950" cy="455295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CE189E9-6DE1-4D11-8F49-BC639D7FCE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"/>
          <a:stretch/>
        </p:blipFill>
        <p:spPr>
          <a:xfrm>
            <a:off x="5189692" y="2516623"/>
            <a:ext cx="4852734" cy="305373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526DB3B-A37D-40A5-9C9B-7CEFF52E51D3}"/>
              </a:ext>
            </a:extLst>
          </p:cNvPr>
          <p:cNvSpPr/>
          <p:nvPr/>
        </p:nvSpPr>
        <p:spPr>
          <a:xfrm>
            <a:off x="1981201" y="3718180"/>
            <a:ext cx="2931255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9477278-36E3-43DC-B9BB-AD6EAC7B10E9}"/>
              </a:ext>
            </a:extLst>
          </p:cNvPr>
          <p:cNvSpPr/>
          <p:nvPr/>
        </p:nvSpPr>
        <p:spPr>
          <a:xfrm>
            <a:off x="5189693" y="2573268"/>
            <a:ext cx="1221897" cy="250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3.png">
            <a:extLst>
              <a:ext uri="{FF2B5EF4-FFF2-40B4-BE49-F238E27FC236}">
                <a16:creationId xmlns:a16="http://schemas.microsoft.com/office/drawing/2014/main" id="{34C1D90D-34BC-496F-A103-40436C4D2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506" y="1327907"/>
            <a:ext cx="842927" cy="1440000"/>
          </a:xfrm>
          <a:prstGeom prst="rect">
            <a:avLst/>
          </a:prstGeom>
        </p:spPr>
      </p:pic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0D83D5B4-4985-4F82-B689-9F8F143F02ED}"/>
              </a:ext>
            </a:extLst>
          </p:cNvPr>
          <p:cNvSpPr/>
          <p:nvPr/>
        </p:nvSpPr>
        <p:spPr>
          <a:xfrm rot="19139255">
            <a:off x="4725855" y="3047880"/>
            <a:ext cx="681839" cy="461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43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D303C86-3305-4BD7-AA51-345B4B84E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修改圖例位置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DE2E1CC-3065-4212-9EA3-D18FD7ABD19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60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442150C-AF55-4FCF-AB2A-67888D3E2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408" y="1503686"/>
            <a:ext cx="3028950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點選「圖例」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11" name="圖片 10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114" y="1011075"/>
            <a:ext cx="666846" cy="144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95408" y="3899893"/>
            <a:ext cx="3028950" cy="421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00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5EA9523-54A7-40A7-BEC0-97E452BE0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29" y="1417638"/>
            <a:ext cx="3028950" cy="50292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點選位置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537638" y="4200587"/>
            <a:ext cx="2877364" cy="5332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2.png">
            <a:extLst>
              <a:ext uri="{FF2B5EF4-FFF2-40B4-BE49-F238E27FC236}">
                <a16:creationId xmlns:a16="http://schemas.microsoft.com/office/drawing/2014/main" id="{2BD024A5-166E-439C-A282-6FBF874B5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232" y="1058084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277</TotalTime>
  <Words>83</Words>
  <Application>Microsoft Office PowerPoint</Application>
  <PresentationFormat>寬螢幕</PresentationFormat>
  <Paragraphs>31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Calibri</vt:lpstr>
      <vt:lpstr>Century Schoolbook</vt:lpstr>
      <vt:lpstr>Wingdings</vt:lpstr>
      <vt:lpstr>Wingdings 2</vt:lpstr>
      <vt:lpstr>佈景主題7</vt:lpstr>
      <vt:lpstr>編輯圖表</vt:lpstr>
      <vt:lpstr>點選「自訂」</vt:lpstr>
      <vt:lpstr>編輯圖表標題</vt:lpstr>
      <vt:lpstr>點選「圖表標題與軸標題」</vt:lpstr>
      <vt:lpstr>修改標題文字</vt:lpstr>
      <vt:lpstr>修改標題文字</vt:lpstr>
      <vt:lpstr>修改圖例位置</vt:lpstr>
      <vt:lpstr>點選「圖例」</vt:lpstr>
      <vt:lpstr>點選位置</vt:lpstr>
      <vt:lpstr>點選「下方」</vt:lpstr>
      <vt:lpstr>圖例位置改變</vt:lpstr>
      <vt:lpstr>修改系列顏色</vt:lpstr>
      <vt:lpstr>點選「系列」</vt:lpstr>
      <vt:lpstr>點選「套用到：」，選擇「喜劇片」</vt:lpstr>
      <vt:lpstr>點選「顏色」，選擇適合的顏色</vt:lpstr>
      <vt:lpstr>顏色改變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31</cp:revision>
  <dcterms:created xsi:type="dcterms:W3CDTF">2015-08-22T05:22:38Z</dcterms:created>
  <dcterms:modified xsi:type="dcterms:W3CDTF">2017-08-16T11:53:47Z</dcterms:modified>
</cp:coreProperties>
</file>