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9" r:id="rId3"/>
    <p:sldId id="274" r:id="rId4"/>
    <p:sldId id="265" r:id="rId5"/>
    <p:sldId id="272" r:id="rId6"/>
    <p:sldId id="266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圖表編輯器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2F92D3-A8D0-43F7-8452-953BF59B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點選下拉式選單，選擇類型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FBE6892-1C87-42B2-AFD1-C15C88D1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BF2D68E-1D6C-48AA-A1F7-932E35200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250" y="1417638"/>
            <a:ext cx="3000375" cy="504825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728137A-B679-433E-9FC5-BF80D0BDA105}"/>
              </a:ext>
            </a:extLst>
          </p:cNvPr>
          <p:cNvSpPr/>
          <p:nvPr/>
        </p:nvSpPr>
        <p:spPr>
          <a:xfrm>
            <a:off x="8345586" y="2492348"/>
            <a:ext cx="432039" cy="2508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570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892185-5D86-401D-883E-FF9D8231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資料範圍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F3E7344-32EA-4D2C-B580-D8AF0B476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DFBF3BE-D289-4FE2-96CD-A9346B93B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894" y="1462658"/>
            <a:ext cx="2891930" cy="47926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B1BA779F-B3EF-4D53-A649-2916BDF6B972}"/>
              </a:ext>
            </a:extLst>
          </p:cNvPr>
          <p:cNvSpPr/>
          <p:nvPr/>
        </p:nvSpPr>
        <p:spPr>
          <a:xfrm>
            <a:off x="2078895" y="2835419"/>
            <a:ext cx="2891930" cy="530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B4EBE4A-CEE2-4531-A58A-FAAC1AA4D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48" y="2436686"/>
            <a:ext cx="4806669" cy="584477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D4FFC0C5-A406-4809-869B-66A0D2E63E98}"/>
              </a:ext>
            </a:extLst>
          </p:cNvPr>
          <p:cNvSpPr/>
          <p:nvPr/>
        </p:nvSpPr>
        <p:spPr>
          <a:xfrm rot="19432384">
            <a:off x="5085544" y="3326145"/>
            <a:ext cx="1258913" cy="687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70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674EFE-F4AC-4C25-BA64-499FD1D78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  」圖示修改範圍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5AD6CAB-35DB-4647-BF7A-B376FEC9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FEB9B82-5523-47B5-B8E2-81CC54D14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697" y="1600222"/>
            <a:ext cx="2891930" cy="47926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2E749A0-262F-4B6D-8022-CDFE00B26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550" y="1046064"/>
            <a:ext cx="314325" cy="2667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519EE3EB-6724-4681-ACB7-F68851D885A9}"/>
              </a:ext>
            </a:extLst>
          </p:cNvPr>
          <p:cNvSpPr/>
          <p:nvPr/>
        </p:nvSpPr>
        <p:spPr>
          <a:xfrm>
            <a:off x="6856651" y="3261089"/>
            <a:ext cx="420786" cy="2670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0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C23501-ADAA-459C-96F9-6955E8C3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修改或新增範圍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63E1A13-20E9-40C3-A294-128D66C4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3BBD190-FE55-46F8-B399-A6815AD4B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64" y="1592130"/>
            <a:ext cx="2891930" cy="47926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5306F74-AD6A-4453-A594-DF76A6731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332" y="2389257"/>
            <a:ext cx="3181350" cy="196215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49558730-A2CA-4D69-B277-23A6CA79E28A}"/>
              </a:ext>
            </a:extLst>
          </p:cNvPr>
          <p:cNvSpPr/>
          <p:nvPr/>
        </p:nvSpPr>
        <p:spPr>
          <a:xfrm>
            <a:off x="5997332" y="2389257"/>
            <a:ext cx="3254562" cy="1962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19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1F9422-6479-41FF-9B05-B98AF56A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標籤與值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C8BAD8-20F8-4DCD-825C-F969641F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8CCA044-E059-4D03-B3D3-73016C1AC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086" y="1600200"/>
            <a:ext cx="2891930" cy="47926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0B119E1-C40E-41B5-A698-A95BF7C41E89}"/>
              </a:ext>
            </a:extLst>
          </p:cNvPr>
          <p:cNvSpPr/>
          <p:nvPr/>
        </p:nvSpPr>
        <p:spPr>
          <a:xfrm>
            <a:off x="6793072" y="3559646"/>
            <a:ext cx="2859944" cy="9548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BBA89CA-F6BD-480A-9036-30B6AB2B6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256" y="2249586"/>
            <a:ext cx="4846614" cy="3001049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690FF5DD-C9DD-4798-9480-19E8C31EFDCC}"/>
              </a:ext>
            </a:extLst>
          </p:cNvPr>
          <p:cNvSpPr/>
          <p:nvPr/>
        </p:nvSpPr>
        <p:spPr>
          <a:xfrm>
            <a:off x="1815121" y="2605636"/>
            <a:ext cx="785120" cy="1861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1FE7141B-BD33-48D6-8E2B-09548F6876D2}"/>
              </a:ext>
            </a:extLst>
          </p:cNvPr>
          <p:cNvSpPr/>
          <p:nvPr/>
        </p:nvSpPr>
        <p:spPr>
          <a:xfrm rot="2457731">
            <a:off x="2639277" y="1288636"/>
            <a:ext cx="865848" cy="12504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標籤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8BA2813-C06E-4357-AF36-A7C28BE729CB}"/>
              </a:ext>
            </a:extLst>
          </p:cNvPr>
          <p:cNvSpPr/>
          <p:nvPr/>
        </p:nvSpPr>
        <p:spPr>
          <a:xfrm>
            <a:off x="5869424" y="3559646"/>
            <a:ext cx="687447" cy="1904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66859328-85D3-4667-BA2E-CD8BE25D81FC}"/>
              </a:ext>
            </a:extLst>
          </p:cNvPr>
          <p:cNvSpPr/>
          <p:nvPr/>
        </p:nvSpPr>
        <p:spPr>
          <a:xfrm rot="20581987">
            <a:off x="4822194" y="3647973"/>
            <a:ext cx="1105197" cy="778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值</a:t>
            </a:r>
          </a:p>
        </p:txBody>
      </p:sp>
    </p:spTree>
    <p:extLst>
      <p:ext uri="{BB962C8B-B14F-4D97-AF65-F5344CB8AC3E}">
        <p14:creationId xmlns:p14="http://schemas.microsoft.com/office/powerpoint/2010/main" val="343898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FEED8-0526-4129-BAA1-98CE0D0C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8A1940-D16B-408F-A34E-F63BA2A9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A9E7E136-AE31-4D59-941E-4132BB5FE382}"/>
              </a:ext>
            </a:extLst>
          </p:cNvPr>
          <p:cNvSpPr txBox="1">
            <a:spLocks/>
          </p:cNvSpPr>
          <p:nvPr/>
        </p:nvSpPr>
        <p:spPr>
          <a:xfrm>
            <a:off x="1981201" y="1600200"/>
            <a:ext cx="3961051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kern="100" dirty="0"/>
              <a:t>圖表編輯器是協助編輯圖表的工具。</a:t>
            </a:r>
            <a:endParaRPr lang="en-US" altLang="zh-TW" kern="1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C38EA96-4F99-4990-8247-93D340480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158" y="1527239"/>
            <a:ext cx="3028950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6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45F8805-E769-49BA-A80C-5636693C74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開啟圖表編輯器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3355998-C500-40D8-A0C5-F75CB10AA96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9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DF7045A9-4E9C-4FC2-A89F-0320E386F1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17"/>
          <a:stretch/>
        </p:blipFill>
        <p:spPr>
          <a:xfrm>
            <a:off x="3185565" y="1744820"/>
            <a:ext cx="5062916" cy="459237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選取要編輯的圖表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207858" y="3492123"/>
            <a:ext cx="3627930" cy="22419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5861" y="755057"/>
            <a:ext cx="66684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   」圖示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圖片 5" descr="number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913" y="1001788"/>
            <a:ext cx="934737" cy="14400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EDD1493-5D97-4D36-A032-F05C280D1F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725" y="1001788"/>
            <a:ext cx="284907" cy="28490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901A41F-AC7C-41E9-97A7-369C4664F24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9" t="36365" r="41781" b="13134"/>
          <a:stretch/>
        </p:blipFill>
        <p:spPr>
          <a:xfrm>
            <a:off x="3070666" y="2213173"/>
            <a:ext cx="5363933" cy="325704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054273" y="2373006"/>
            <a:ext cx="258945" cy="329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34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D4AB5096-1E39-419D-8460-62C96393F6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1" t="36818" r="26549" b="12184"/>
          <a:stretch/>
        </p:blipFill>
        <p:spPr>
          <a:xfrm>
            <a:off x="2072469" y="2389436"/>
            <a:ext cx="7179748" cy="32717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點選「編輯圖表」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331559" y="2719481"/>
            <a:ext cx="1693759" cy="3069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number-3.png">
            <a:extLst>
              <a:ext uri="{FF2B5EF4-FFF2-40B4-BE49-F238E27FC236}">
                <a16:creationId xmlns:a16="http://schemas.microsoft.com/office/drawing/2014/main" id="{DFE9DF99-AC8F-4DF3-852B-45F8A1EAC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839" y="777059"/>
            <a:ext cx="84292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3D5F47-D1E4-4288-936F-D9188A28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顯示圖表編輯器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98B0488-F2AD-4192-8097-610A711C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97BF5E7-8CE1-4CD8-833B-F6E282FD3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792206"/>
            <a:ext cx="7598421" cy="4272026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6CC1DCA7-FF8B-4281-8613-40196AA830BC}"/>
              </a:ext>
            </a:extLst>
          </p:cNvPr>
          <p:cNvSpPr/>
          <p:nvPr/>
        </p:nvSpPr>
        <p:spPr>
          <a:xfrm>
            <a:off x="7761698" y="2576474"/>
            <a:ext cx="1817924" cy="30070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4.png">
            <a:extLst>
              <a:ext uri="{FF2B5EF4-FFF2-40B4-BE49-F238E27FC236}">
                <a16:creationId xmlns:a16="http://schemas.microsoft.com/office/drawing/2014/main" id="{201E2CDE-4204-4EAC-A915-B328579FC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5498" y="7619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B6E48247-758C-4FB3-928C-00ABBF1A19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圖表編輯器使用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DDDB64D-BEEB-479E-90EC-B2F3FECC379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77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A78B51-3025-4DBC-865F-92FAFBDB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選擇圖表類型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0B71580-B06B-40B5-8861-B2D34C57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23937D7-43C3-4731-903B-B5F2EA9CE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525" y="1478687"/>
            <a:ext cx="3028950" cy="5019675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8A86E3D3-830D-4B69-82BD-E87E6F8B9FED}"/>
              </a:ext>
            </a:extLst>
          </p:cNvPr>
          <p:cNvSpPr/>
          <p:nvPr/>
        </p:nvSpPr>
        <p:spPr>
          <a:xfrm>
            <a:off x="4265938" y="2374173"/>
            <a:ext cx="2841566" cy="433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15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497</TotalTime>
  <Words>78</Words>
  <Application>Microsoft Office PowerPoint</Application>
  <PresentationFormat>寬螢幕</PresentationFormat>
  <Paragraphs>30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Calibri</vt:lpstr>
      <vt:lpstr>Century Schoolbook</vt:lpstr>
      <vt:lpstr>Wingdings</vt:lpstr>
      <vt:lpstr>Wingdings 2</vt:lpstr>
      <vt:lpstr>佈景主題7</vt:lpstr>
      <vt:lpstr>圖表編輯器</vt:lpstr>
      <vt:lpstr>說明</vt:lpstr>
      <vt:lpstr>開啟圖表編輯器</vt:lpstr>
      <vt:lpstr>選取要編輯的圖表</vt:lpstr>
      <vt:lpstr>點擊「   」圖示</vt:lpstr>
      <vt:lpstr>點選「編輯圖表」</vt:lpstr>
      <vt:lpstr>顯示圖表編輯器</vt:lpstr>
      <vt:lpstr>圖表編輯器使用</vt:lpstr>
      <vt:lpstr>選擇圖表類型</vt:lpstr>
      <vt:lpstr>點選下拉式選單，選擇類型</vt:lpstr>
      <vt:lpstr>資料範圍</vt:lpstr>
      <vt:lpstr>點擊「  」圖示修改範圍</vt:lpstr>
      <vt:lpstr>修改或新增範圍</vt:lpstr>
      <vt:lpstr>標籤與值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37</cp:revision>
  <dcterms:created xsi:type="dcterms:W3CDTF">2015-08-22T05:22:38Z</dcterms:created>
  <dcterms:modified xsi:type="dcterms:W3CDTF">2017-08-22T23:20:19Z</dcterms:modified>
</cp:coreProperties>
</file>