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9" r:id="rId3"/>
    <p:sldId id="271" r:id="rId4"/>
    <p:sldId id="265" r:id="rId5"/>
    <p:sldId id="272" r:id="rId6"/>
    <p:sldId id="266" r:id="rId7"/>
    <p:sldId id="27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C34-89BD-4168-98F8-E4C6BB1498BF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92DB-B93A-4BC1-B2E4-757600FD8B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57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2360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306B-0DB4-4AAB-B926-DD842E58E41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6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AE2A-77EB-496D-A17D-16219DEA1421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83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C922-6CC7-484A-BD87-A201133122E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70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604-3A28-4AA5-9CE2-566DE79732D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4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7240DA1-D42A-4FD5-9C91-445233A8232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56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5181-7AD0-4D6E-9C2B-1B95D83184C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01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095E-A1EB-4AB6-880B-17ED840B62C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564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EA4D9-7B09-4C57-B3C2-F99A90A71E6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3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3C2C-0E64-47F0-AEAC-2E37A40F86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6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98B10B-171A-426A-8B1C-1E941490C59B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0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8B71B-8FB1-4578-AA30-0850DB6C8BB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18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1878C-5F27-47D0-8D5C-D74B4BF91DE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6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插入圖表</a:t>
            </a:r>
          </a:p>
        </p:txBody>
      </p:sp>
    </p:spTree>
    <p:extLst>
      <p:ext uri="{BB962C8B-B14F-4D97-AF65-F5344CB8AC3E}">
        <p14:creationId xmlns:p14="http://schemas.microsoft.com/office/powerpoint/2010/main" val="33690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EFEED8-0526-4129-BAA1-98CE0D0C9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B8A1940-D16B-408F-A34E-F63BA2A9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直排文字版面配置區 4">
            <a:extLst>
              <a:ext uri="{FF2B5EF4-FFF2-40B4-BE49-F238E27FC236}">
                <a16:creationId xmlns:a16="http://schemas.microsoft.com/office/drawing/2014/main" id="{A9E7E136-AE31-4D59-941E-4132BB5FE382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 vert="horz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kern="100" dirty="0"/>
              <a:t>圖表需要從資料產生，所以需要在試算表上</a:t>
            </a:r>
            <a:r>
              <a:rPr lang="zh-TW" altLang="en-US" kern="100" dirty="0">
                <a:solidFill>
                  <a:srgbClr val="FF0000"/>
                </a:solidFill>
              </a:rPr>
              <a:t>填入資料</a:t>
            </a:r>
            <a:r>
              <a:rPr lang="zh-TW" altLang="en-US" kern="100" dirty="0"/>
              <a:t>。</a:t>
            </a:r>
            <a:endParaRPr lang="en-US" altLang="zh-TW" kern="100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5A5E21A-96CF-4314-8E14-1D5814B25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681" y="4511035"/>
            <a:ext cx="1911163" cy="191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6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EFEED8-0526-4129-BAA1-98CE0D0C9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填入資料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B8A1940-D16B-408F-A34E-F63BA2A9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直排文字版面配置區 4">
            <a:extLst>
              <a:ext uri="{FF2B5EF4-FFF2-40B4-BE49-F238E27FC236}">
                <a16:creationId xmlns:a16="http://schemas.microsoft.com/office/drawing/2014/main" id="{A9E7E136-AE31-4D59-941E-4132BB5FE382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 vert="horz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kern="100" dirty="0"/>
              <a:t>如附圖：</a:t>
            </a:r>
            <a:endParaRPr lang="en-US" altLang="zh-TW" kern="100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E510449B-5A19-4A22-986D-A2A23D071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2919413"/>
            <a:ext cx="78676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4B0F440D-162E-4D4C-A77E-24012EC6D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6112"/>
            <a:ext cx="7584152" cy="426400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選取資料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176758" y="3241270"/>
            <a:ext cx="2883461" cy="2949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5861" y="755057"/>
            <a:ext cx="66684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7F2C3B0C-1E7C-4105-A290-E8E640D22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214" y="1843521"/>
            <a:ext cx="7624502" cy="428669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915831" y="2500440"/>
            <a:ext cx="267037" cy="2346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2913" y="1001788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4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點選「圖表」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333FF95-1842-4F3A-B979-45C64167A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685" y="2017074"/>
            <a:ext cx="2505075" cy="47244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3FCE0F6E-83E6-4090-AD02-2BE2FB8F0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684" y="1417638"/>
            <a:ext cx="1031030" cy="59943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968684" y="5316468"/>
            <a:ext cx="2446318" cy="3447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 descr="number-3.png">
            <a:extLst>
              <a:ext uri="{FF2B5EF4-FFF2-40B4-BE49-F238E27FC236}">
                <a16:creationId xmlns:a16="http://schemas.microsoft.com/office/drawing/2014/main" id="{DFE9DF99-AC8F-4DF3-852B-45F8A1EACF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6839" y="777059"/>
            <a:ext cx="84292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3D5F47-D1E4-4288-936F-D9188A28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自動產生圖表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98B0488-F2AD-4192-8097-610A711C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97BF5E7-8CE1-4CD8-833B-F6E282FD3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792206"/>
            <a:ext cx="7598421" cy="427202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6CC1DCA7-FF8B-4281-8613-40196AA830BC}"/>
              </a:ext>
            </a:extLst>
          </p:cNvPr>
          <p:cNvSpPr/>
          <p:nvPr/>
        </p:nvSpPr>
        <p:spPr>
          <a:xfrm>
            <a:off x="2832387" y="3333920"/>
            <a:ext cx="3635847" cy="2257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4.png">
            <a:extLst>
              <a:ext uri="{FF2B5EF4-FFF2-40B4-BE49-F238E27FC236}">
                <a16:creationId xmlns:a16="http://schemas.microsoft.com/office/drawing/2014/main" id="{201E2CDE-4204-4EAC-A915-B328579FC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5498" y="7619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37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335</TotalTime>
  <Words>41</Words>
  <Application>Microsoft Office PowerPoint</Application>
  <PresentationFormat>寬螢幕</PresentationFormat>
  <Paragraphs>15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佈景主題7</vt:lpstr>
      <vt:lpstr>插入圖表</vt:lpstr>
      <vt:lpstr>說明</vt:lpstr>
      <vt:lpstr>填入資料</vt:lpstr>
      <vt:lpstr>選取資料</vt:lpstr>
      <vt:lpstr>點選「插入」</vt:lpstr>
      <vt:lpstr>點選「圖表」</vt:lpstr>
      <vt:lpstr>自動產生圖表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設定文字對齊與換行</dc:title>
  <dc:creator>湘</dc:creator>
  <cp:lastModifiedBy>Justina</cp:lastModifiedBy>
  <cp:revision>31</cp:revision>
  <dcterms:created xsi:type="dcterms:W3CDTF">2015-08-22T05:22:38Z</dcterms:created>
  <dcterms:modified xsi:type="dcterms:W3CDTF">2017-08-16T11:51:59Z</dcterms:modified>
</cp:coreProperties>
</file>