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1" r:id="rId3"/>
    <p:sldId id="272" r:id="rId4"/>
    <p:sldId id="270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0EC34-89BD-4168-98F8-E4C6BB1498BF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B92DB-B93A-4BC1-B2E4-757600FD8B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57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123600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306B-0DB4-4AAB-B926-DD842E58E41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66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AE2A-77EB-496D-A17D-16219DEA1421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836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C922-6CC7-484A-BD87-A201133122EF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707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90459" y="6492240"/>
            <a:ext cx="6381795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 dirty="0"/>
              <a:t>版本</a:t>
            </a:r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1029571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6744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E604-3A28-4AA5-9CE2-566DE79732D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4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77240DA1-D42A-4FD5-9C91-445233A82325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569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5181-7AD0-4D6E-9C2B-1B95D83184C5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014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095E-A1EB-4AB6-880B-17ED840B62CF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5640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EA4D9-7B09-4C57-B3C2-F99A90A71E6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31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3C2C-0E64-47F0-AEAC-2E37A40F86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66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98B10B-171A-426A-8B1C-1E941490C59B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509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28B71B-8FB1-4578-AA30-0850DB6C8BB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18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11878C-5F27-47D0-8D5C-D74B4BF91DE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06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圖表的種類</a:t>
            </a:r>
          </a:p>
        </p:txBody>
      </p:sp>
    </p:spTree>
    <p:extLst>
      <p:ext uri="{BB962C8B-B14F-4D97-AF65-F5344CB8AC3E}">
        <p14:creationId xmlns:p14="http://schemas.microsoft.com/office/powerpoint/2010/main" val="336907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CC2AF3-C9D8-4415-93E3-747E035C5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散佈圖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727731E3-79CE-4160-B725-969D9E09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49039A0-5423-4F69-A21D-7734BC09E7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84"/>
          <a:stretch/>
        </p:blipFill>
        <p:spPr>
          <a:xfrm>
            <a:off x="3036536" y="3066882"/>
            <a:ext cx="5830109" cy="206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909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E79602-AA79-4694-B228-134776E1A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地圖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E2FA52A-7A34-45E0-AFA5-9012EE3C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BE2F2F1-0DA0-4A67-BB1F-07D061F49A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45"/>
          <a:stretch/>
        </p:blipFill>
        <p:spPr>
          <a:xfrm>
            <a:off x="3270872" y="2767477"/>
            <a:ext cx="5390303" cy="193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357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189192-546E-4BDF-9CE4-C6D2BD3A3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8A58731-8DBD-4B7E-84A6-377D8067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B70B7A4-7F39-4742-A894-F5DAE4AEC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959" y="4835597"/>
            <a:ext cx="5874464" cy="1319941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8394D4BC-2AC6-4599-9DEF-5D6410A752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585" y="3429804"/>
            <a:ext cx="5950839" cy="123120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385BD4FF-562E-46EE-A7EA-782EB2F23A8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3"/>
          <a:stretch/>
        </p:blipFill>
        <p:spPr>
          <a:xfrm>
            <a:off x="3120711" y="2007600"/>
            <a:ext cx="5933713" cy="130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7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EFEED8-0526-4129-BAA1-98CE0D0C9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說明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B8A1940-D16B-408F-A34E-F63BA2A9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直排文字版面配置區 4">
            <a:extLst>
              <a:ext uri="{FF2B5EF4-FFF2-40B4-BE49-F238E27FC236}">
                <a16:creationId xmlns:a16="http://schemas.microsoft.com/office/drawing/2014/main" id="{A9E7E136-AE31-4D59-941E-4132BB5FE382}"/>
              </a:ext>
            </a:extLst>
          </p:cNvPr>
          <p:cNvSpPr txBox="1">
            <a:spLocks/>
          </p:cNvSpPr>
          <p:nvPr/>
        </p:nvSpPr>
        <p:spPr>
          <a:xfrm>
            <a:off x="1981200" y="1600200"/>
            <a:ext cx="7467600" cy="4873752"/>
          </a:xfrm>
          <a:prstGeom prst="rect">
            <a:avLst/>
          </a:prstGeom>
        </p:spPr>
        <p:txBody>
          <a:bodyPr vert="horz"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在「專題製作」的課程中，進行「</a:t>
            </a:r>
            <a:r>
              <a:rPr lang="zh-TW" altLang="en-US" kern="100" dirty="0"/>
              <a:t>問卷調查法」，了解同學早餐外食的情形，在使用</a:t>
            </a:r>
            <a:r>
              <a:rPr lang="en-US" altLang="zh-TW" kern="100" dirty="0"/>
              <a:t>Google </a:t>
            </a:r>
            <a:r>
              <a:rPr lang="zh-TW" altLang="en-US" kern="100" dirty="0"/>
              <a:t>試算表統計之後，發現五年級在家用早餐的比例為</a:t>
            </a:r>
            <a:r>
              <a:rPr lang="en-US" altLang="zh-TW" kern="100" dirty="0">
                <a:solidFill>
                  <a:srgbClr val="FF0000"/>
                </a:solidFill>
              </a:rPr>
              <a:t>80%</a:t>
            </a:r>
            <a:r>
              <a:rPr lang="zh-TW" altLang="en-US" kern="100" dirty="0"/>
              <a:t>，外食比例為</a:t>
            </a:r>
            <a:r>
              <a:rPr lang="en-US" altLang="zh-TW" kern="100" dirty="0">
                <a:solidFill>
                  <a:srgbClr val="FF0000"/>
                </a:solidFill>
              </a:rPr>
              <a:t>20%</a:t>
            </a:r>
            <a:r>
              <a:rPr lang="zh-TW" altLang="en-US" kern="100" dirty="0"/>
              <a:t>。</a:t>
            </a:r>
            <a:endParaRPr lang="en-US" altLang="zh-TW" kern="100" dirty="0"/>
          </a:p>
          <a:p>
            <a:r>
              <a:rPr lang="zh-TW" altLang="en-US" dirty="0"/>
              <a:t>除了使用數字之外，</a:t>
            </a:r>
            <a:r>
              <a:rPr lang="en-US" altLang="zh-TW" kern="100" dirty="0"/>
              <a:t> Google </a:t>
            </a:r>
            <a:r>
              <a:rPr lang="zh-TW" altLang="en-US" kern="100" dirty="0"/>
              <a:t>試算表亦有繪製</a:t>
            </a:r>
            <a:r>
              <a:rPr lang="zh-TW" altLang="en-US" kern="100" dirty="0">
                <a:solidFill>
                  <a:srgbClr val="FF0000"/>
                </a:solidFill>
              </a:rPr>
              <a:t>圖表</a:t>
            </a:r>
            <a:r>
              <a:rPr lang="zh-TW" altLang="en-US" kern="100" dirty="0"/>
              <a:t>的功能，可以將圖表轉貼至文件或是簡報中，增加資料的說服力。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D5A5E21A-96CF-4314-8E14-1D5814B25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681" y="4511035"/>
            <a:ext cx="1911163" cy="191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068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資料視覺化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7692"/>
            <a:ext cx="7467600" cy="4873752"/>
          </a:xfrm>
        </p:spPr>
        <p:txBody>
          <a:bodyPr>
            <a:normAutofit/>
          </a:bodyPr>
          <a:lstStyle/>
          <a:p>
            <a:r>
              <a:rPr lang="zh-TW" altLang="en-US" kern="100" dirty="0"/>
              <a:t>將數字資料加以視覺化，可以增加資料的可讀性、說服力與震撼力。</a:t>
            </a:r>
            <a:endParaRPr lang="en-US" altLang="zh-TW" kern="100" dirty="0"/>
          </a:p>
          <a:p>
            <a:r>
              <a:rPr lang="zh-TW" altLang="en-US" kern="100" dirty="0"/>
              <a:t>比較：在家用餐</a:t>
            </a:r>
            <a:r>
              <a:rPr lang="en-US" altLang="zh-TW" kern="100" dirty="0">
                <a:solidFill>
                  <a:srgbClr val="FF0000"/>
                </a:solidFill>
              </a:rPr>
              <a:t>80%</a:t>
            </a:r>
            <a:r>
              <a:rPr lang="zh-TW" altLang="en-US" kern="100" dirty="0"/>
              <a:t>與外食</a:t>
            </a:r>
            <a:r>
              <a:rPr lang="en-US" altLang="zh-TW" kern="100" dirty="0">
                <a:solidFill>
                  <a:srgbClr val="FF0000"/>
                </a:solidFill>
              </a:rPr>
              <a:t>20%</a:t>
            </a:r>
            <a:r>
              <a:rPr lang="zh-TW" altLang="en-US" kern="100" dirty="0"/>
              <a:t>的數字與下面的圖表，是否覺得圖表比較有說服力。</a:t>
            </a:r>
            <a:endParaRPr lang="en-US" altLang="zh-TW" kern="100" dirty="0"/>
          </a:p>
          <a:p>
            <a:endParaRPr lang="en-US" altLang="zh-TW" kern="100" dirty="0"/>
          </a:p>
          <a:p>
            <a:pPr marL="0" indent="0">
              <a:buNone/>
            </a:pPr>
            <a:endParaRPr lang="en-US" altLang="zh-TW" kern="100" dirty="0"/>
          </a:p>
          <a:p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96" y="3933056"/>
            <a:ext cx="4536504" cy="216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6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EFEED8-0526-4129-BAA1-98CE0D0C9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/>
              <a:t>Google</a:t>
            </a:r>
            <a:r>
              <a:rPr lang="en-US" altLang="zh-TW" dirty="0"/>
              <a:t> </a:t>
            </a:r>
            <a:r>
              <a:rPr lang="zh-TW" altLang="en-US" dirty="0"/>
              <a:t>試算表支持的圖表類型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B8A1940-D16B-408F-A34E-F63BA2A9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直排文字版面配置區 4">
            <a:extLst>
              <a:ext uri="{FF2B5EF4-FFF2-40B4-BE49-F238E27FC236}">
                <a16:creationId xmlns:a16="http://schemas.microsoft.com/office/drawing/2014/main" id="{A9E7E136-AE31-4D59-941E-4132BB5FE382}"/>
              </a:ext>
            </a:extLst>
          </p:cNvPr>
          <p:cNvSpPr txBox="1">
            <a:spLocks/>
          </p:cNvSpPr>
          <p:nvPr/>
        </p:nvSpPr>
        <p:spPr>
          <a:xfrm>
            <a:off x="1981200" y="1600200"/>
            <a:ext cx="7467600" cy="4873752"/>
          </a:xfrm>
          <a:prstGeom prst="rect">
            <a:avLst/>
          </a:prstGeom>
        </p:spPr>
        <p:txBody>
          <a:bodyPr vert="horz"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支持多樣的圖表類型：</a:t>
            </a:r>
            <a:endParaRPr lang="en-US" altLang="zh-TW" dirty="0"/>
          </a:p>
          <a:p>
            <a:pPr lvl="1"/>
            <a:r>
              <a:rPr lang="zh-TW" altLang="en-US" dirty="0"/>
              <a:t>折線圖</a:t>
            </a:r>
            <a:endParaRPr lang="en-US" altLang="zh-TW" dirty="0"/>
          </a:p>
          <a:p>
            <a:pPr lvl="1"/>
            <a:r>
              <a:rPr lang="zh-TW" altLang="en-US" dirty="0"/>
              <a:t>區域圖</a:t>
            </a:r>
            <a:endParaRPr lang="en-US" altLang="zh-TW" dirty="0"/>
          </a:p>
          <a:p>
            <a:pPr lvl="1"/>
            <a:r>
              <a:rPr lang="zh-TW" altLang="en-US" dirty="0"/>
              <a:t>柱狀圖</a:t>
            </a:r>
            <a:endParaRPr lang="en-US" altLang="zh-TW" dirty="0"/>
          </a:p>
          <a:p>
            <a:pPr lvl="1"/>
            <a:r>
              <a:rPr lang="zh-TW" altLang="en-US" dirty="0"/>
              <a:t>長條圖</a:t>
            </a:r>
            <a:endParaRPr lang="en-US" altLang="zh-TW" dirty="0"/>
          </a:p>
          <a:p>
            <a:pPr lvl="1"/>
            <a:r>
              <a:rPr lang="zh-TW" altLang="en-US" dirty="0"/>
              <a:t>圓餅圖</a:t>
            </a:r>
            <a:endParaRPr lang="en-US" altLang="zh-TW" dirty="0"/>
          </a:p>
          <a:p>
            <a:pPr lvl="1"/>
            <a:r>
              <a:rPr lang="zh-TW" altLang="en-US" dirty="0"/>
              <a:t>散佈圖</a:t>
            </a:r>
            <a:endParaRPr lang="en-US" altLang="zh-TW" dirty="0"/>
          </a:p>
          <a:p>
            <a:pPr lvl="1"/>
            <a:r>
              <a:rPr lang="zh-TW" altLang="en-US" dirty="0"/>
              <a:t>地圖</a:t>
            </a:r>
            <a:endParaRPr lang="en-US" altLang="zh-TW" dirty="0"/>
          </a:p>
          <a:p>
            <a:pPr lvl="1"/>
            <a:r>
              <a:rPr lang="zh-TW" altLang="en-US" dirty="0"/>
              <a:t>其他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604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BF5A44-D58D-4E17-98F3-E6BC08ACE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折線圖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91B3B91-F3AD-483B-B8F5-0FE72259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2D9882B-F1CA-44EF-9E20-59C0518DE2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21"/>
          <a:stretch/>
        </p:blipFill>
        <p:spPr>
          <a:xfrm>
            <a:off x="2565190" y="3018327"/>
            <a:ext cx="7087826" cy="179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19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A607E7-B1BB-4BC3-A1CB-ED07E5805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區域圖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76F0903-01F0-4874-ABF1-7A7C9F71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C647658-57C9-4770-AF4F-392C37A240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59"/>
          <a:stretch/>
        </p:blipFill>
        <p:spPr>
          <a:xfrm>
            <a:off x="2822476" y="2678463"/>
            <a:ext cx="6428097" cy="287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1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72BA44-8FF2-49BB-8802-5E01F0ABB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柱狀圖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64E9744-47ED-40F6-96A7-B4D6F5B9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EFDF88E-8E0D-4708-ABB9-EDA5FBEE3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72"/>
          <a:stretch/>
        </p:blipFill>
        <p:spPr>
          <a:xfrm>
            <a:off x="2261724" y="2896950"/>
            <a:ext cx="7619036" cy="181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70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556B30-8D29-4AB3-833E-BA8CF6A3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長條圖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568B399-D0D5-41B0-B26F-54A50579D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3326512-8FE8-4CEF-B9C1-2E6B58BE64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72"/>
          <a:stretch/>
        </p:blipFill>
        <p:spPr>
          <a:xfrm>
            <a:off x="2500354" y="2905040"/>
            <a:ext cx="7152663" cy="174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9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6D4397-A7F0-49DF-BBA2-B2F7BFEA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圓餅圖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444A96D-7824-429E-A282-C83FEBFB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462FB23-7B22-4F7A-8818-1052C65DD4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12"/>
          <a:stretch/>
        </p:blipFill>
        <p:spPr>
          <a:xfrm>
            <a:off x="2245077" y="2848397"/>
            <a:ext cx="7754363" cy="175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61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265</TotalTime>
  <Words>192</Words>
  <Application>Microsoft Office PowerPoint</Application>
  <PresentationFormat>寬螢幕</PresentationFormat>
  <Paragraphs>39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新細明體</vt:lpstr>
      <vt:lpstr>Calibri</vt:lpstr>
      <vt:lpstr>Century Schoolbook</vt:lpstr>
      <vt:lpstr>Times New Roman</vt:lpstr>
      <vt:lpstr>Wingdings</vt:lpstr>
      <vt:lpstr>Wingdings 2</vt:lpstr>
      <vt:lpstr>佈景主題7</vt:lpstr>
      <vt:lpstr>圖表的種類</vt:lpstr>
      <vt:lpstr>說明</vt:lpstr>
      <vt:lpstr>資料視覺化</vt:lpstr>
      <vt:lpstr>Google 試算表支持的圖表類型</vt:lpstr>
      <vt:lpstr>折線圖</vt:lpstr>
      <vt:lpstr>區域圖</vt:lpstr>
      <vt:lpstr>柱狀圖</vt:lpstr>
      <vt:lpstr>長條圖</vt:lpstr>
      <vt:lpstr>圓餅圖</vt:lpstr>
      <vt:lpstr>散佈圖</vt:lpstr>
      <vt:lpstr>地圖</vt:lpstr>
      <vt:lpstr>其他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設定文字對齊與換行</dc:title>
  <dc:creator>湘</dc:creator>
  <cp:lastModifiedBy>Justina</cp:lastModifiedBy>
  <cp:revision>26</cp:revision>
  <dcterms:created xsi:type="dcterms:W3CDTF">2015-08-22T05:22:38Z</dcterms:created>
  <dcterms:modified xsi:type="dcterms:W3CDTF">2017-08-16T11:51:18Z</dcterms:modified>
</cp:coreProperties>
</file>