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91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2" r:id="rId12"/>
    <p:sldId id="303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4BB30-A23B-44C0-98A3-457E8A9F5276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34CDC-48FB-4053-AC38-31D07F6FB7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2623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678086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B9D-DF14-49FD-B50C-97D645CEF7A7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2363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FE97-9500-4E9F-8128-D246F3B3360D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2449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AC32-D35D-4D46-BB75-A79BE04D98A8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659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6DB1-F3AC-40B3-A1B4-2D7106C7982E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0465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ED67C2-A095-4177-8BFC-D44BC2EC1244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5627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9E0F-8210-44A0-A70C-16C212524730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476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5AB3-6FA6-44B6-86B3-5E8E63C75453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411046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6F838C-7CD4-44D3-992B-421E5581C7BD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6392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92AD-20D9-4656-9CD2-99A3761D02D3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0878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17FE93-373B-4CEF-94A4-1B22913AE2AD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4002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F34127-57B0-4BB3-801F-9EE722B26DBF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5293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E97C64-58D6-482B-92A4-015F80B8F46C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8832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err="1" smtClean="0"/>
              <a:t>Countif</a:t>
            </a:r>
            <a:r>
              <a:rPr lang="zh-TW" altLang="en-US" sz="4000" dirty="0" smtClean="0"/>
              <a:t>函數使用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6595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拖拉</a:t>
            </a:r>
            <a:r>
              <a:rPr lang="zh-TW" altLang="en-US" dirty="0" smtClean="0"/>
              <a:t>至及格人數儲存格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666" y="1733550"/>
            <a:ext cx="7372350" cy="4000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16349" y="5132832"/>
            <a:ext cx="2657859" cy="2438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249" y="59551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5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616" y="1762125"/>
            <a:ext cx="7391400" cy="39719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用滑鼠點儲存格下方藍點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499101" y="5478018"/>
            <a:ext cx="353571" cy="256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1290" y="961499"/>
            <a:ext cx="1440000" cy="1440000"/>
          </a:xfrm>
          <a:prstGeom prst="rect">
            <a:avLst/>
          </a:prstGeom>
        </p:spPr>
      </p:pic>
      <p:pic>
        <p:nvPicPr>
          <p:cNvPr id="9" name="圖片 8" descr="dolphinbar_cheatsheet_demonstration.png"/>
          <p:cNvPicPr>
            <a:picLocks noChangeAspect="1"/>
          </p:cNvPicPr>
          <p:nvPr/>
        </p:nvPicPr>
        <p:blipFill>
          <a:blip r:embed="rId4"/>
          <a:srcRect l="51363" t="31629" r="40273" b="49319"/>
          <a:stretch>
            <a:fillRect/>
          </a:stretch>
        </p:blipFill>
        <p:spPr>
          <a:xfrm rot="20001574">
            <a:off x="4397432" y="4987637"/>
            <a:ext cx="764771" cy="104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4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716" y="1743075"/>
            <a:ext cx="7353300" cy="39909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拖拉</a:t>
            </a:r>
            <a:r>
              <a:rPr lang="zh-TW" altLang="en-US" dirty="0" smtClean="0"/>
              <a:t>至不及格人數儲存格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862070" y="5376672"/>
            <a:ext cx="2657859" cy="2438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5050" y="846138"/>
            <a:ext cx="1695534" cy="16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94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COUNTIF</a:t>
            </a:r>
            <a:r>
              <a:rPr lang="zh-TW" altLang="en-US" dirty="0" smtClean="0"/>
              <a:t>函數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內容版面配置區 4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用途：用以計算出符合</a:t>
            </a:r>
            <a:r>
              <a:rPr lang="zh-TW" altLang="en-US" dirty="0" smtClean="0">
                <a:solidFill>
                  <a:srgbClr val="FF0000"/>
                </a:solidFill>
              </a:rPr>
              <a:t>條件</a:t>
            </a:r>
            <a:r>
              <a:rPr lang="zh-TW" altLang="en-US" dirty="0" smtClean="0"/>
              <a:t>的資料筆數，是之前學過</a:t>
            </a:r>
            <a:r>
              <a:rPr lang="en-US" altLang="zh-TW" dirty="0" smtClean="0"/>
              <a:t>COUNT</a:t>
            </a:r>
            <a:r>
              <a:rPr lang="zh-TW" altLang="en-US" dirty="0" smtClean="0"/>
              <a:t>（計數）的進階版。</a:t>
            </a:r>
            <a:endParaRPr lang="en-US" altLang="zh-TW" dirty="0" smtClean="0"/>
          </a:p>
          <a:p>
            <a:r>
              <a:rPr lang="zh-TW" altLang="en-US" dirty="0" smtClean="0"/>
              <a:t>用法：</a:t>
            </a:r>
            <a:r>
              <a:rPr lang="en-US" altLang="zh-TW" dirty="0" smtClean="0"/>
              <a:t>COUNTIF(</a:t>
            </a:r>
            <a:r>
              <a:rPr lang="zh-TW" altLang="en-US" dirty="0" smtClean="0"/>
              <a:t>範圍</a:t>
            </a:r>
            <a:r>
              <a:rPr lang="en-US" altLang="zh-TW" dirty="0" smtClean="0"/>
              <a:t>, </a:t>
            </a:r>
            <a:r>
              <a:rPr lang="zh-TW" altLang="en-US" dirty="0" smtClean="0"/>
              <a:t>條件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例如：</a:t>
            </a:r>
            <a:r>
              <a:rPr lang="en-US" altLang="zh-TW" dirty="0" smtClean="0"/>
              <a:t>COUNTIF( F2:F11, “&gt;20”) </a:t>
            </a:r>
            <a:r>
              <a:rPr lang="zh-TW" altLang="en-US" dirty="0" smtClean="0"/>
              <a:t>表示計算</a:t>
            </a:r>
            <a:r>
              <a:rPr lang="en-US" altLang="zh-TW" dirty="0" smtClean="0"/>
              <a:t>F2</a:t>
            </a:r>
            <a:r>
              <a:rPr lang="zh-TW" altLang="en-US" dirty="0" smtClean="0"/>
              <a:t>到</a:t>
            </a:r>
            <a:r>
              <a:rPr lang="en-US" altLang="zh-TW" dirty="0" smtClean="0"/>
              <a:t>F11</a:t>
            </a:r>
            <a:r>
              <a:rPr lang="zh-TW" altLang="en-US" dirty="0" smtClean="0"/>
              <a:t>的範圍內符合</a:t>
            </a:r>
            <a:r>
              <a:rPr lang="zh-TW" altLang="en-US" dirty="0" smtClean="0">
                <a:solidFill>
                  <a:srgbClr val="FF0000"/>
                </a:solidFill>
              </a:rPr>
              <a:t>大於</a:t>
            </a:r>
            <a:r>
              <a:rPr lang="en-US" altLang="zh-TW" dirty="0" smtClean="0">
                <a:solidFill>
                  <a:srgbClr val="FF0000"/>
                </a:solidFill>
              </a:rPr>
              <a:t>20</a:t>
            </a:r>
            <a:r>
              <a:rPr lang="zh-TW" altLang="en-US" dirty="0" smtClean="0"/>
              <a:t>的資料筆數。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014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提醒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內容版面配置區 4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在儲存格輸入公式或函數，前面要加上</a:t>
            </a:r>
            <a:r>
              <a:rPr lang="en-US" altLang="zh-TW" dirty="0" smtClean="0"/>
              <a:t>=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</a:t>
            </a:r>
            <a:r>
              <a:rPr lang="en-US" altLang="zh-TW" dirty="0" smtClean="0">
                <a:solidFill>
                  <a:srgbClr val="FF0000"/>
                </a:solidFill>
              </a:rPr>
              <a:t>=COUNTIF( F2:F11, “&gt;20”) </a:t>
            </a: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480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2544" y="2383854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計算出每次小考及格與不及格的人數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362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點選資料填入的位置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4975"/>
            <a:ext cx="7391400" cy="40290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42029" y="5068837"/>
            <a:ext cx="932691" cy="29564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7880" y="527156"/>
            <a:ext cx="6668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7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4736" y="2030286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及格人數輸入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cap="none" dirty="0" smtClean="0"/>
              <a:t>=COUNTIF(C2:C11, “</a:t>
            </a:r>
            <a:r>
              <a:rPr lang="en-US" altLang="zh-TW" cap="none" dirty="0" smtClean="0">
                <a:solidFill>
                  <a:srgbClr val="FF0000"/>
                </a:solidFill>
              </a:rPr>
              <a:t>&gt;=60</a:t>
            </a:r>
            <a:r>
              <a:rPr lang="en-US" altLang="zh-TW" cap="none" dirty="0" smtClean="0">
                <a:solidFill>
                  <a:schemeClr val="tx1"/>
                </a:solidFill>
              </a:rPr>
              <a:t>”</a:t>
            </a:r>
            <a:r>
              <a:rPr lang="en-US" altLang="zh-TW" cap="none" dirty="0"/>
              <a:t>)</a:t>
            </a:r>
            <a:endParaRPr lang="zh-TW" altLang="en-US" cap="none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54736" y="351161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不及格人數輸入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cap="none" dirty="0" smtClean="0"/>
              <a:t>=COUNTIF(C2:C11, </a:t>
            </a:r>
            <a:r>
              <a:rPr lang="en-US" altLang="zh-TW" cap="none" dirty="0" smtClean="0">
                <a:solidFill>
                  <a:schemeClr val="tx1"/>
                </a:solidFill>
              </a:rPr>
              <a:t>“</a:t>
            </a:r>
            <a:r>
              <a:rPr lang="en-US" altLang="zh-TW" cap="none" dirty="0" smtClean="0">
                <a:solidFill>
                  <a:srgbClr val="FF0000"/>
                </a:solidFill>
              </a:rPr>
              <a:t>&lt;60</a:t>
            </a:r>
            <a:r>
              <a:rPr lang="en-US" altLang="zh-TW" cap="none" dirty="0" smtClean="0"/>
              <a:t>”)</a:t>
            </a:r>
            <a:endParaRPr lang="zh-TW" altLang="en-US" cap="none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1552" y="5364718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請自行輸入，勿用複製與貼上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136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" y="1584316"/>
            <a:ext cx="7496556" cy="39028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輸入及格人數計數公式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628135" y="5023104"/>
            <a:ext cx="1798323" cy="2682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021" y="514191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3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輸入不及格</a:t>
            </a:r>
            <a:r>
              <a:rPr lang="zh-TW" altLang="en-US" dirty="0"/>
              <a:t>人數計數公式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666" y="1752600"/>
            <a:ext cx="7372350" cy="39814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74439" y="5315712"/>
            <a:ext cx="1541529" cy="2804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1561" y="936602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3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用滑鼠點儲存格下方藍點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587" y="1885950"/>
            <a:ext cx="7362825" cy="3848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91837" y="5352288"/>
            <a:ext cx="353571" cy="256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32035">
            <a:off x="5595575" y="5427916"/>
            <a:ext cx="1000125" cy="11334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7037" y="58299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4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7">
  <a:themeElements>
    <a:clrScheme name="自訂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CC99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7" id="{DDD2615A-41EC-4597-866A-048CFA2F28F3}" vid="{22CAF72D-B1EA-4BB0-B1E1-2E4F51BE122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佈景主題7</Template>
  <TotalTime>256</TotalTime>
  <Words>164</Words>
  <Application>Microsoft Office PowerPoint</Application>
  <PresentationFormat>如螢幕大小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佈景主題7</vt:lpstr>
      <vt:lpstr>Countif函數使用</vt:lpstr>
      <vt:lpstr>COUNTIF函數</vt:lpstr>
      <vt:lpstr>提醒</vt:lpstr>
      <vt:lpstr>計算出每次小考及格與不及格的人數</vt:lpstr>
      <vt:lpstr>點選資料填入的位置</vt:lpstr>
      <vt:lpstr>及格人數輸入 =COUNTIF(C2:C11, “&gt;=60”)</vt:lpstr>
      <vt:lpstr>輸入及格人數計數公式</vt:lpstr>
      <vt:lpstr>輸入不及格人數計數公式</vt:lpstr>
      <vt:lpstr>用滑鼠點儲存格下方藍點</vt:lpstr>
      <vt:lpstr>拖拉至及格人數儲存格</vt:lpstr>
      <vt:lpstr>用滑鼠點儲存格下方藍點</vt:lpstr>
      <vt:lpstr>拖拉至不及格人數儲存格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常用公式與函數</dc:title>
  <dc:creator>湘</dc:creator>
  <cp:lastModifiedBy>1007</cp:lastModifiedBy>
  <cp:revision>21</cp:revision>
  <dcterms:created xsi:type="dcterms:W3CDTF">2015-08-22T07:35:08Z</dcterms:created>
  <dcterms:modified xsi:type="dcterms:W3CDTF">2016-10-31T03:35:59Z</dcterms:modified>
</cp:coreProperties>
</file>