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80" r:id="rId3"/>
    <p:sldId id="281" r:id="rId4"/>
    <p:sldId id="279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79" d="100"/>
          <a:sy n="79" d="100"/>
        </p:scale>
        <p:origin x="2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4BB30-A23B-44C0-98A3-457E8A9F5276}" type="datetimeFigureOut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34CDC-48FB-4053-AC38-31D07F6FB7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6231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3678086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BB9D-DF14-49FD-B50C-97D645CEF7A7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F066-6C00-4780-A992-7A2436339C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363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FE97-9500-4E9F-8128-D246F3B3360D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F066-6C00-4780-A992-7A2436339C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4499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AC32-D35D-4D46-BB75-A79BE04D98A8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F066-6C00-4780-A992-7A2436339C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659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6DB1-F3AC-40B3-A1B4-2D7106C7982E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F066-6C00-4780-A992-7A2436339C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465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1ED67C2-A095-4177-8BFC-D44BC2EC1244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5BDF066-6C00-4780-A992-7A2436339C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56279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59E0F-8210-44A0-A70C-16C212524730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F066-6C00-4780-A992-7A2436339C0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47615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5AB3-6FA6-44B6-86B3-5E8E63C75453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F066-6C00-4780-A992-7A2436339C0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11046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6F838C-7CD4-44D3-992B-421E5581C7BD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BDF066-6C00-4780-A992-7A2436339C0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392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92AD-20D9-4656-9CD2-99A3761D02D3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F066-6C00-4780-A992-7A2436339C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878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17FE93-373B-4CEF-94A4-1B22913AE2AD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BDF066-6C00-4780-A992-7A2436339C0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0021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F34127-57B0-4BB3-801F-9EE722B26DBF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BDF066-6C00-4780-A992-7A2436339C0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293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FE97C64-58D6-482B-92A4-015F80B8F46C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5BDF066-6C00-4780-A992-7A2436339C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8326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條件式格式設定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65956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30496" y="274638"/>
            <a:ext cx="3194304" cy="1143000"/>
          </a:xfrm>
        </p:spPr>
        <p:txBody>
          <a:bodyPr/>
          <a:lstStyle/>
          <a:p>
            <a:r>
              <a:rPr lang="zh-TW" altLang="en-US" dirty="0" smtClean="0"/>
              <a:t>格式設定樣式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F066-6C00-4780-A992-7A2436339C02}" type="slidenum">
              <a:rPr lang="zh-TW" altLang="en-US" smtClean="0"/>
              <a:t>10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034" y="390678"/>
            <a:ext cx="2514981" cy="5864580"/>
          </a:xfrm>
          <a:prstGeom prst="rect">
            <a:avLst/>
          </a:prstGeom>
        </p:spPr>
      </p:pic>
      <p:sp>
        <p:nvSpPr>
          <p:cNvPr id="5" name="矩形圖說文字 4"/>
          <p:cNvSpPr/>
          <p:nvPr/>
        </p:nvSpPr>
        <p:spPr>
          <a:xfrm>
            <a:off x="4946904" y="3084576"/>
            <a:ext cx="2368296" cy="1564386"/>
          </a:xfrm>
          <a:prstGeom prst="wedgeRectCallout">
            <a:avLst>
              <a:gd name="adj1" fmla="val -86862"/>
              <a:gd name="adj2" fmla="val 3700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樣式：自訂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文字顏色：紅色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儲存格填滿：無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23034" y="3657600"/>
            <a:ext cx="2380870" cy="143865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704" y="1262691"/>
            <a:ext cx="1836192" cy="183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36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605276" y="403479"/>
            <a:ext cx="5133340" cy="1143000"/>
          </a:xfrm>
        </p:spPr>
        <p:txBody>
          <a:bodyPr/>
          <a:lstStyle/>
          <a:p>
            <a:r>
              <a:rPr lang="zh-TW" altLang="en-US" dirty="0" smtClean="0"/>
              <a:t>點選「完成」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F066-6C00-4780-A992-7A2436339C02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0" y="714375"/>
            <a:ext cx="2398776" cy="559360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320800" y="5250942"/>
            <a:ext cx="838200" cy="48310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353" y="2069180"/>
            <a:ext cx="1711185" cy="171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93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完成條件式格式設定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F066-6C00-4780-A992-7A2436339C02}" type="slidenum">
              <a:rPr lang="zh-TW" altLang="en-US" smtClean="0"/>
              <a:t>12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66" y="1813941"/>
            <a:ext cx="7410450" cy="379095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192" y="552006"/>
            <a:ext cx="1731264" cy="1731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68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條件式格式設定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F066-6C00-4780-A992-7A2436339C02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4" name="內容版面配置區 4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用途：對於符合條件的文字，進行格式設定，例如：不及格的分數呈現紅色，超過</a:t>
            </a:r>
            <a:r>
              <a:rPr lang="en-US" altLang="zh-TW" dirty="0" smtClean="0"/>
              <a:t>2000</a:t>
            </a:r>
            <a:r>
              <a:rPr lang="zh-TW" altLang="en-US" dirty="0" smtClean="0"/>
              <a:t>元的貨品呈現藍色等。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197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1416" y="2261934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任務：將三次小考不及格分數以紅色呈現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F066-6C00-4780-A992-7A2436339C0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450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16" y="1884807"/>
            <a:ext cx="7353300" cy="36004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選取條件式格式設定範圍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F066-6C00-4780-A992-7A2436339C02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2788874" y="3244239"/>
            <a:ext cx="2721910" cy="212024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898" y="1344807"/>
            <a:ext cx="500134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83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點選「格式」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F066-6C00-4780-A992-7A2436339C02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41" y="1898904"/>
            <a:ext cx="7381875" cy="409575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630378" y="2134767"/>
            <a:ext cx="417622" cy="25486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 </a:t>
            </a:r>
            <a:endParaRPr lang="zh-TW" altLang="en-US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656" y="846138"/>
            <a:ext cx="1065296" cy="164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29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點選「條件式格式設定」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F066-6C00-4780-A992-7A2436339C02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050" y="1417638"/>
            <a:ext cx="1993900" cy="50419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194050" y="5596128"/>
            <a:ext cx="1993900" cy="39852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871" y="1726577"/>
            <a:ext cx="863224" cy="147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2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顯示條件式格式設定選單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F066-6C00-4780-A992-7A2436339C02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39" y="2036064"/>
            <a:ext cx="7642577" cy="322421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768061" y="2316480"/>
            <a:ext cx="1360955" cy="294379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050" y="4188805"/>
            <a:ext cx="2142942" cy="214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45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47872" y="274638"/>
            <a:ext cx="4376928" cy="1143000"/>
          </a:xfrm>
        </p:spPr>
        <p:txBody>
          <a:bodyPr/>
          <a:lstStyle/>
          <a:p>
            <a:r>
              <a:rPr lang="zh-TW" altLang="en-US" dirty="0" smtClean="0"/>
              <a:t>設定條件式格式規則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F066-6C00-4780-A992-7A2436339C02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04" y="656049"/>
            <a:ext cx="2418588" cy="5844921"/>
          </a:xfrm>
          <a:prstGeom prst="rect">
            <a:avLst/>
          </a:prstGeom>
        </p:spPr>
      </p:pic>
      <p:sp>
        <p:nvSpPr>
          <p:cNvPr id="5" name="矩形圖說文字 4"/>
          <p:cNvSpPr/>
          <p:nvPr/>
        </p:nvSpPr>
        <p:spPr>
          <a:xfrm>
            <a:off x="4459224" y="2227675"/>
            <a:ext cx="1572768" cy="975360"/>
          </a:xfrm>
          <a:prstGeom prst="wedgeRectCallout">
            <a:avLst>
              <a:gd name="adj1" fmla="val -122383"/>
              <a:gd name="adj2" fmla="val 6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條件設定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" name="矩形圖說文字 5"/>
          <p:cNvSpPr/>
          <p:nvPr/>
        </p:nvSpPr>
        <p:spPr>
          <a:xfrm>
            <a:off x="4459224" y="3379819"/>
            <a:ext cx="1572768" cy="975360"/>
          </a:xfrm>
          <a:prstGeom prst="wedgeRectCallout">
            <a:avLst>
              <a:gd name="adj1" fmla="val -126259"/>
              <a:gd name="adj2" fmla="val 125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格式設定樣式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712" y="1865376"/>
            <a:ext cx="1875036" cy="187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51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84448" y="274638"/>
            <a:ext cx="4340352" cy="1143000"/>
          </a:xfrm>
        </p:spPr>
        <p:txBody>
          <a:bodyPr/>
          <a:lstStyle/>
          <a:p>
            <a:r>
              <a:rPr lang="zh-TW" altLang="en-US" dirty="0" smtClean="0"/>
              <a:t>設定條件（小於</a:t>
            </a:r>
            <a:r>
              <a:rPr lang="en-US" altLang="zh-TW" dirty="0" smtClean="0"/>
              <a:t>60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F066-6C00-4780-A992-7A2436339C02}" type="slidenum">
              <a:rPr lang="zh-TW" altLang="en-US" smtClean="0"/>
              <a:t>9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544" y="711707"/>
            <a:ext cx="2275904" cy="527368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459968" y="2962656"/>
            <a:ext cx="2014752" cy="74371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031" y="2873852"/>
            <a:ext cx="2011185" cy="201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02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281</TotalTime>
  <Words>124</Words>
  <Application>Microsoft Office PowerPoint</Application>
  <PresentationFormat>如螢幕大小 (4:3)</PresentationFormat>
  <Paragraphs>30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新細明體</vt:lpstr>
      <vt:lpstr>Calibri</vt:lpstr>
      <vt:lpstr>Century Schoolbook</vt:lpstr>
      <vt:lpstr>Wingdings</vt:lpstr>
      <vt:lpstr>Wingdings 2</vt:lpstr>
      <vt:lpstr>佈景主題7</vt:lpstr>
      <vt:lpstr>條件式格式設定</vt:lpstr>
      <vt:lpstr>條件式格式設定</vt:lpstr>
      <vt:lpstr>任務：將三次小考不及格分數以紅色呈現</vt:lpstr>
      <vt:lpstr>選取條件式格式設定範圍</vt:lpstr>
      <vt:lpstr>點選「格式」</vt:lpstr>
      <vt:lpstr>點選「條件式格式設定」</vt:lpstr>
      <vt:lpstr>顯示條件式格式設定選單</vt:lpstr>
      <vt:lpstr>設定條件式格式規則</vt:lpstr>
      <vt:lpstr>設定條件（小於60）</vt:lpstr>
      <vt:lpstr>格式設定樣式</vt:lpstr>
      <vt:lpstr>點選「完成」</vt:lpstr>
      <vt:lpstr>完成條件式格式設定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常用公式與函數</dc:title>
  <dc:creator>湘</dc:creator>
  <cp:lastModifiedBy>Justina</cp:lastModifiedBy>
  <cp:revision>25</cp:revision>
  <dcterms:created xsi:type="dcterms:W3CDTF">2015-08-22T07:35:08Z</dcterms:created>
  <dcterms:modified xsi:type="dcterms:W3CDTF">2015-08-28T08:07:43Z</dcterms:modified>
</cp:coreProperties>
</file>