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93" r:id="rId3"/>
    <p:sldId id="297" r:id="rId4"/>
    <p:sldId id="289" r:id="rId5"/>
    <p:sldId id="294" r:id="rId6"/>
    <p:sldId id="290" r:id="rId7"/>
    <p:sldId id="299" r:id="rId8"/>
    <p:sldId id="298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4BB30-A23B-44C0-98A3-457E8A9F5276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34CDC-48FB-4053-AC38-31D07F6FB7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2623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678086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B9D-DF14-49FD-B50C-97D645CEF7A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2363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FE97-9500-4E9F-8128-D246F3B3360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449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AC32-D35D-4D46-BB75-A79BE04D98A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659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6DB1-F3AC-40B3-A1B4-2D7106C7982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0465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ED67C2-A095-4177-8BFC-D44BC2EC124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5627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9E0F-8210-44A0-A70C-16C21252473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4761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5AB3-6FA6-44B6-86B3-5E8E63C7545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11046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F838C-7CD4-44D3-992B-421E5581C7B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6392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2AD-20D9-4656-9CD2-99A3761D02D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878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17FE93-373B-4CEF-94A4-1B22913AE2A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0021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F34127-57B0-4BB3-801F-9EE722B26DB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293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E97C64-58D6-482B-92A4-015F80B8F46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BDF066-6C00-4780-A992-7A2436339C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8832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進行排名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59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RANK</a:t>
            </a:r>
            <a:r>
              <a:rPr lang="zh-TW" altLang="en-US" dirty="0" smtClean="0"/>
              <a:t>函數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公式：</a:t>
            </a:r>
            <a:r>
              <a:rPr lang="en-US" altLang="zh-TW" dirty="0" smtClean="0"/>
              <a:t>RANK (</a:t>
            </a:r>
            <a:r>
              <a:rPr lang="zh-TW" altLang="en-US" dirty="0" smtClean="0"/>
              <a:t>儲存格</a:t>
            </a:r>
            <a:r>
              <a:rPr lang="en-US" altLang="zh-TW" dirty="0" smtClean="0"/>
              <a:t>, </a:t>
            </a:r>
            <a:r>
              <a:rPr lang="zh-TW" altLang="en-US" dirty="0" smtClean="0"/>
              <a:t>比較的範圍</a:t>
            </a:r>
            <a:r>
              <a:rPr lang="en-US" altLang="zh-TW" dirty="0" smtClean="0"/>
              <a:t>, </a:t>
            </a:r>
            <a:r>
              <a:rPr lang="zh-TW" altLang="en-US" dirty="0" smtClean="0"/>
              <a:t>比較的方式）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「儲存格」：輸入儲存格的位置，例如：</a:t>
            </a:r>
            <a:r>
              <a:rPr lang="en-US" altLang="zh-TW" dirty="0" smtClean="0"/>
              <a:t>C3, B2</a:t>
            </a:r>
          </a:p>
          <a:p>
            <a:pPr lvl="1"/>
            <a:r>
              <a:rPr lang="zh-TW" altLang="en-US" dirty="0" smtClean="0"/>
              <a:t>「比較的範圍」：排序的比較範圍，例如：</a:t>
            </a:r>
            <a:r>
              <a:rPr lang="en-US" altLang="zh-TW" dirty="0" smtClean="0"/>
              <a:t>F2:F11</a:t>
            </a:r>
            <a:r>
              <a:rPr lang="zh-TW" altLang="en-US" dirty="0" smtClean="0"/>
              <a:t>（表示從</a:t>
            </a:r>
            <a:r>
              <a:rPr lang="en-US" altLang="zh-TW" dirty="0" smtClean="0"/>
              <a:t>F2</a:t>
            </a:r>
            <a:r>
              <a:rPr lang="zh-TW" altLang="en-US" dirty="0" smtClean="0"/>
              <a:t>到</a:t>
            </a:r>
            <a:r>
              <a:rPr lang="en-US" altLang="zh-TW" dirty="0" smtClean="0"/>
              <a:t>F11</a:t>
            </a:r>
            <a:r>
              <a:rPr lang="zh-TW" altLang="en-US" dirty="0" smtClean="0"/>
              <a:t>的儲存格）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「比較的方式」：用</a:t>
            </a:r>
            <a:r>
              <a:rPr lang="en-US" altLang="zh-TW" dirty="0" smtClean="0"/>
              <a:t>0</a:t>
            </a:r>
            <a:r>
              <a:rPr lang="zh-TW" altLang="en-US" dirty="0" smtClean="0"/>
              <a:t>與</a:t>
            </a:r>
            <a:r>
              <a:rPr lang="en-US" altLang="zh-TW" dirty="0" smtClean="0"/>
              <a:t>1</a:t>
            </a:r>
            <a:r>
              <a:rPr lang="zh-TW" altLang="en-US" dirty="0" smtClean="0"/>
              <a:t>表示，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zh-TW" altLang="en-US" dirty="0" smtClean="0"/>
              <a:t>表示小由到大，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表示由大到小，名次是屬於由小到大（所以要選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en-US" altLang="zh-TW" dirty="0" smtClean="0"/>
              <a:t>RANK(F2, F2:F11, 0) </a:t>
            </a:r>
            <a:r>
              <a:rPr lang="zh-TW" altLang="en-US" dirty="0" smtClean="0"/>
              <a:t>表示</a:t>
            </a:r>
            <a:r>
              <a:rPr lang="en-US" altLang="zh-TW" dirty="0" smtClean="0"/>
              <a:t>F2</a:t>
            </a:r>
            <a:r>
              <a:rPr lang="zh-TW" altLang="en-US" dirty="0" smtClean="0"/>
              <a:t>要與</a:t>
            </a:r>
            <a:r>
              <a:rPr lang="en-US" altLang="zh-TW" dirty="0" smtClean="0"/>
              <a:t>F2</a:t>
            </a:r>
            <a:r>
              <a:rPr lang="zh-TW" altLang="en-US" dirty="0" smtClean="0"/>
              <a:t>到</a:t>
            </a:r>
            <a:r>
              <a:rPr lang="en-US" altLang="zh-TW" dirty="0" smtClean="0"/>
              <a:t>F11</a:t>
            </a:r>
            <a:r>
              <a:rPr lang="zh-TW" altLang="en-US" dirty="0" smtClean="0"/>
              <a:t>的數值進行排序</a:t>
            </a:r>
            <a:r>
              <a:rPr lang="zh-TW" altLang="en-US" smtClean="0"/>
              <a:t>，由小到大排序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38916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RANK</a:t>
            </a:r>
            <a:r>
              <a:rPr lang="zh-TW" altLang="en-US" dirty="0" smtClean="0"/>
              <a:t>函數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在儲存格輸入公式與函數前面要加上 </a:t>
            </a:r>
            <a:r>
              <a:rPr lang="en-US" altLang="zh-TW" dirty="0">
                <a:solidFill>
                  <a:srgbClr val="FF0000"/>
                </a:solidFill>
              </a:rPr>
              <a:t>=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例如：</a:t>
            </a:r>
            <a:r>
              <a:rPr lang="en-US" altLang="zh-TW" dirty="0">
                <a:solidFill>
                  <a:srgbClr val="FF0000"/>
                </a:solidFill>
              </a:rPr>
              <a:t>=RANK(F2, F2:F11, 0)</a:t>
            </a:r>
            <a:endParaRPr lang="zh-TW" altLang="en-US" dirty="0">
              <a:solidFill>
                <a:srgbClr val="FF0000"/>
              </a:solidFill>
            </a:endParaRPr>
          </a:p>
          <a:p>
            <a:r>
              <a:rPr lang="zh-TW" altLang="en-US" dirty="0" smtClean="0"/>
              <a:t>由於儲存格在進行複製時，會是使用相對位置，由於比較範圍是固定不變的，使用絕對位置，所以加上</a:t>
            </a:r>
            <a:r>
              <a:rPr lang="en-US" altLang="zh-TW" dirty="0" smtClean="0">
                <a:solidFill>
                  <a:srgbClr val="FF0000"/>
                </a:solidFill>
              </a:rPr>
              <a:t>$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例如：</a:t>
            </a:r>
            <a:r>
              <a:rPr lang="en-US" altLang="zh-TW" dirty="0" smtClean="0">
                <a:solidFill>
                  <a:srgbClr val="FF0000"/>
                </a:solidFill>
              </a:rPr>
              <a:t>=RANK(F2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$F$2:$F$11</a:t>
            </a:r>
            <a:r>
              <a:rPr lang="en-US" altLang="zh-TW" dirty="0">
                <a:solidFill>
                  <a:srgbClr val="FF0000"/>
                </a:solidFill>
              </a:rPr>
              <a:t>, 0)</a:t>
            </a:r>
            <a:endParaRPr lang="zh-TW" altLang="en-US" dirty="0">
              <a:solidFill>
                <a:srgbClr val="FF0000"/>
              </a:solidFill>
            </a:endParaRP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12445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72615"/>
            <a:ext cx="7362825" cy="36004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</a:t>
            </a:r>
            <a:r>
              <a:rPr lang="en-US" altLang="zh-TW" dirty="0" smtClean="0"/>
              <a:t>H2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17926" y="3304350"/>
            <a:ext cx="911802" cy="18256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3619" y="605705"/>
            <a:ext cx="500134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A9BC-AEC3-4A4E-8746-B5FBD7C23C6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2506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416" y="1701102"/>
            <a:ext cx="7467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3200" dirty="0" smtClean="0"/>
              <a:t>在儲存格輸入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=RANK(F2, 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F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2: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F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11,</a:t>
            </a:r>
            <a:r>
              <a:rPr lang="en-US" altLang="zh-TW" sz="3200" dirty="0" smtClean="0">
                <a:solidFill>
                  <a:srgbClr val="FF0000"/>
                </a:solidFill>
              </a:rPr>
              <a:t>0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6993" y="1161102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16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321" y="2047741"/>
            <a:ext cx="7391400" cy="36099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顯示排名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227495" y="3449820"/>
            <a:ext cx="901521" cy="2443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A9BC-AEC3-4A4E-8746-B5FBD7C23C6E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198551" y="2858509"/>
            <a:ext cx="1569033" cy="2260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863" y="62850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86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321" y="2047741"/>
            <a:ext cx="7391400" cy="36099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點儲存格下方的小藍點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963593" y="3574473"/>
            <a:ext cx="257694" cy="16847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A9BC-AEC3-4A4E-8746-B5FBD7C23C6E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8527" y="745988"/>
            <a:ext cx="1440000" cy="1440000"/>
          </a:xfrm>
          <a:prstGeom prst="rect">
            <a:avLst/>
          </a:prstGeom>
        </p:spPr>
      </p:pic>
      <p:pic>
        <p:nvPicPr>
          <p:cNvPr id="8" name="圖片 7" descr="dolphinbar_cheatsheet_demonstration.png"/>
          <p:cNvPicPr>
            <a:picLocks noChangeAspect="1"/>
          </p:cNvPicPr>
          <p:nvPr/>
        </p:nvPicPr>
        <p:blipFill>
          <a:blip r:embed="rId4"/>
          <a:srcRect l="51454" t="33141" r="40455" b="49169"/>
          <a:stretch>
            <a:fillRect/>
          </a:stretch>
        </p:blipFill>
        <p:spPr>
          <a:xfrm rot="20421844">
            <a:off x="7448205" y="4098176"/>
            <a:ext cx="739832" cy="9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22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拖拉至</a:t>
            </a:r>
            <a:r>
              <a:rPr lang="zh-TW" altLang="en-US" dirty="0" smtClean="0"/>
              <a:t>所有排名的</a:t>
            </a:r>
            <a:r>
              <a:rPr lang="zh-TW" altLang="en-US" dirty="0"/>
              <a:t>儲存格，</a:t>
            </a:r>
            <a:r>
              <a:rPr lang="zh-TW" altLang="en-US" dirty="0" smtClean="0"/>
              <a:t>顯示排名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F066-6C00-4780-A992-7A2436339C0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450" y="1995106"/>
            <a:ext cx="7372350" cy="36480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3364" y="1572768"/>
            <a:ext cx="1440000" cy="1440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861735" y="3369405"/>
            <a:ext cx="977721" cy="210480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689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284</TotalTime>
  <Words>211</Words>
  <Application>Microsoft Office PowerPoint</Application>
  <PresentationFormat>如螢幕大小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佈景主題7</vt:lpstr>
      <vt:lpstr>進行排名</vt:lpstr>
      <vt:lpstr>RANK函數</vt:lpstr>
      <vt:lpstr>RANK函數</vt:lpstr>
      <vt:lpstr>點選H2</vt:lpstr>
      <vt:lpstr>在儲存格輸入 =RANK(F2, $F$2:$F$11,0)</vt:lpstr>
      <vt:lpstr>顯示排名</vt:lpstr>
      <vt:lpstr>點儲存格下方的小藍點</vt:lpstr>
      <vt:lpstr>拖拉至所有排名的儲存格，顯示排名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常用公式與函數</dc:title>
  <dc:creator>湘</dc:creator>
  <cp:lastModifiedBy>1007</cp:lastModifiedBy>
  <cp:revision>26</cp:revision>
  <dcterms:created xsi:type="dcterms:W3CDTF">2015-08-22T07:35:08Z</dcterms:created>
  <dcterms:modified xsi:type="dcterms:W3CDTF">2016-10-31T03:32:11Z</dcterms:modified>
</cp:coreProperties>
</file>