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4BB30-A23B-44C0-98A3-457E8A9F5276}" type="datetimeFigureOut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34CDC-48FB-4053-AC38-31D07F6FB7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2623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678086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BB9D-DF14-49FD-B50C-97D645CEF7A7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2363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FE97-9500-4E9F-8128-D246F3B3360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4499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AC32-D35D-4D46-BB75-A79BE04D98A8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6598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0C64-3886-4CDA-B6CA-78EDFD773751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6792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6DB1-F3AC-40B3-A1B4-2D7106C7982E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0465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ED67C2-A095-4177-8BFC-D44BC2EC1244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5627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9E0F-8210-44A0-A70C-16C212524730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4761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5AB3-6FA6-44B6-86B3-5E8E63C75453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411046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6F838C-7CD4-44D3-992B-421E5581C7B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6392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92AD-20D9-4656-9CD2-99A3761D02D3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0878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17FE93-373B-4CEF-94A4-1B22913AE2AD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40021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F34127-57B0-4BB3-801F-9EE722B26DBF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293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E97C64-58D6-482B-92A4-015F80B8F46C}" type="datetime1">
              <a:rPr lang="zh-TW" altLang="en-US" smtClean="0"/>
              <a:pPr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BDF066-6C00-4780-A992-7A2436339C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8832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計算平均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6595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89138"/>
            <a:ext cx="7952804" cy="32310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點選平均輸入的儲存格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471217" y="3230879"/>
            <a:ext cx="783279" cy="2232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936" y="846137"/>
            <a:ext cx="630864" cy="136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81" y="2314604"/>
            <a:ext cx="8129016" cy="30808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    圖示，選擇</a:t>
            </a:r>
            <a:r>
              <a:rPr lang="en-US" altLang="zh-TW" dirty="0" smtClean="0"/>
              <a:t>average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1953" y="986348"/>
            <a:ext cx="361950" cy="285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17649" y="3535681"/>
            <a:ext cx="783279" cy="180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529411" y="3225214"/>
            <a:ext cx="929344" cy="2212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1725" y="51534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2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02174"/>
            <a:ext cx="7551409" cy="36930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設定加總範圍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019857" y="3316224"/>
            <a:ext cx="1002735" cy="28419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7001" y="945253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4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682" y="2124075"/>
            <a:ext cx="7410450" cy="36099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以滑鼠拖曳平均範圍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35612" y="3511296"/>
            <a:ext cx="972324" cy="230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132035">
            <a:off x="6384994" y="4055308"/>
            <a:ext cx="1000125" cy="11334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6748" y="78198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91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25" y="2026413"/>
            <a:ext cx="7372350" cy="36099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按下</a:t>
            </a:r>
            <a:r>
              <a:rPr lang="en-US" altLang="zh-TW" cap="none" dirty="0" smtClean="0"/>
              <a:t>Enter</a:t>
            </a:r>
            <a:r>
              <a:rPr lang="zh-TW" altLang="en-US" cap="none" dirty="0" smtClean="0"/>
              <a:t>鍵         ，顯示平均</a:t>
            </a:r>
            <a:endParaRPr lang="zh-TW" altLang="en-US" cap="none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7632" y="883413"/>
            <a:ext cx="942975" cy="4762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6111" y="1013821"/>
            <a:ext cx="1440000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062460" y="3438144"/>
            <a:ext cx="850404" cy="230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198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141" y="2161658"/>
            <a:ext cx="7381875" cy="3581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用滑鼠點儲存格下方藍點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010764" y="3649591"/>
            <a:ext cx="329184" cy="2682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3591" y="1045261"/>
            <a:ext cx="1440000" cy="1440000"/>
          </a:xfrm>
          <a:prstGeom prst="rect">
            <a:avLst/>
          </a:prstGeom>
        </p:spPr>
      </p:pic>
      <p:pic>
        <p:nvPicPr>
          <p:cNvPr id="9" name="圖片 8" descr="dolphinbar_cheatsheet_demonstration.png"/>
          <p:cNvPicPr>
            <a:picLocks noChangeAspect="1"/>
          </p:cNvPicPr>
          <p:nvPr/>
        </p:nvPicPr>
        <p:blipFill>
          <a:blip r:embed="rId4"/>
          <a:srcRect l="51182" t="32536" r="40273" b="49471"/>
          <a:stretch>
            <a:fillRect/>
          </a:stretch>
        </p:blipFill>
        <p:spPr>
          <a:xfrm rot="19918058">
            <a:off x="7315199" y="3981796"/>
            <a:ext cx="781397" cy="9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5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241" y="2181544"/>
            <a:ext cx="7343775" cy="3600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拖拉至所有平均的儲存格，顯示平均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F066-6C00-4780-A992-7A2436339C02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364026" y="3575241"/>
            <a:ext cx="853638" cy="203307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2726" y="153294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8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7">
  <a:themeElements>
    <a:clrScheme name="自訂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00CC99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7" id="{DDD2615A-41EC-4597-866A-048CFA2F28F3}" vid="{22CAF72D-B1EA-4BB0-B1E1-2E4F51BE122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佈景主題7</Template>
  <TotalTime>251</TotalTime>
  <Words>50</Words>
  <Application>Microsoft Office PowerPoint</Application>
  <PresentationFormat>如螢幕大小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佈景主題7</vt:lpstr>
      <vt:lpstr>計算平均</vt:lpstr>
      <vt:lpstr>點選平均輸入的儲存格</vt:lpstr>
      <vt:lpstr>點選    圖示，選擇average</vt:lpstr>
      <vt:lpstr>設定加總範圍</vt:lpstr>
      <vt:lpstr>以滑鼠拖曳平均範圍</vt:lpstr>
      <vt:lpstr>按下Enter鍵         ，顯示平均</vt:lpstr>
      <vt:lpstr>用滑鼠點儲存格下方藍點</vt:lpstr>
      <vt:lpstr>拖拉至所有平均的儲存格，顯示平均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常用公式與函數</dc:title>
  <dc:creator>湘</dc:creator>
  <cp:lastModifiedBy>1007</cp:lastModifiedBy>
  <cp:revision>21</cp:revision>
  <dcterms:created xsi:type="dcterms:W3CDTF">2015-08-22T07:35:08Z</dcterms:created>
  <dcterms:modified xsi:type="dcterms:W3CDTF">2016-10-31T03:26:48Z</dcterms:modified>
</cp:coreProperties>
</file>