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0" r:id="rId3"/>
    <p:sldId id="291" r:id="rId4"/>
    <p:sldId id="293" r:id="rId5"/>
    <p:sldId id="294" r:id="rId6"/>
    <p:sldId id="292" r:id="rId7"/>
    <p:sldId id="295" r:id="rId8"/>
    <p:sldId id="29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4BB30-A23B-44C0-98A3-457E8A9F5276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4CDC-48FB-4053-AC38-31D07F6FB7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62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7808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B9D-DF14-49FD-B50C-97D645CEF7A7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36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FE97-9500-4E9F-8128-D246F3B3360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449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AC32-D35D-4D46-BB75-A79BE04D98A8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659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0C64-3886-4CDA-B6CA-78EDFD773751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79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6DB1-F3AC-40B3-A1B4-2D7106C7982E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46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ED67C2-A095-4177-8BFC-D44BC2EC1244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562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9E0F-8210-44A0-A70C-16C21252473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476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5AB3-6FA6-44B6-86B3-5E8E63C7545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1104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F838C-7CD4-44D3-992B-421E5581C7B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9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92AD-20D9-4656-9CD2-99A3761D02D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87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17FE93-373B-4CEF-94A4-1B22913AE2A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00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F34127-57B0-4BB3-801F-9EE722B26DBF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29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E97C64-58D6-482B-92A4-015F80B8F46C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832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計算總分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59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點選總分輸入的儲存格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5" y="2194421"/>
            <a:ext cx="7168896" cy="31654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0241" y="3328417"/>
            <a:ext cx="783279" cy="2598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936" y="846136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4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    圖示，選擇</a:t>
            </a:r>
            <a:r>
              <a:rPr lang="en-US" altLang="zh-TW" dirty="0" smtClean="0"/>
              <a:t>SUM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84832"/>
            <a:ext cx="8122681" cy="31028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3329" y="994029"/>
            <a:ext cx="361950" cy="285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47089" y="3279649"/>
            <a:ext cx="783279" cy="2598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50537" y="2755392"/>
            <a:ext cx="929344" cy="2720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725" y="51534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1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設定加總範圍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11680"/>
            <a:ext cx="7759379" cy="31762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08049" y="3194304"/>
            <a:ext cx="893007" cy="2720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705" y="1079919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0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以滑鼠拖曳加總範圍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" y="1819084"/>
            <a:ext cx="7372350" cy="3609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78609" y="3182111"/>
            <a:ext cx="880815" cy="2354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32035">
            <a:off x="6132385" y="3813137"/>
            <a:ext cx="1000125" cy="1133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755" y="69885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7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按下</a:t>
            </a:r>
            <a:r>
              <a:rPr lang="en-US" altLang="zh-TW" cap="none" dirty="0" smtClean="0"/>
              <a:t>Enter</a:t>
            </a:r>
            <a:r>
              <a:rPr lang="zh-TW" altLang="en-US" cap="none" dirty="0" smtClean="0"/>
              <a:t>鍵         ，顯示總分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75685"/>
            <a:ext cx="7467600" cy="36609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632" y="883413"/>
            <a:ext cx="942975" cy="476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5740" y="781065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66943" y="3039183"/>
            <a:ext cx="938963" cy="2160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20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用滑鼠點儲存格下方藍點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1264"/>
            <a:ext cx="7467600" cy="3689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37504" y="3279647"/>
            <a:ext cx="329184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028" y="978759"/>
            <a:ext cx="1440000" cy="1440000"/>
          </a:xfrm>
          <a:prstGeom prst="rect">
            <a:avLst/>
          </a:prstGeom>
        </p:spPr>
      </p:pic>
      <p:pic>
        <p:nvPicPr>
          <p:cNvPr id="8" name="圖片 7" descr="dolphinbar_cheatsheet_demonstration.png"/>
          <p:cNvPicPr>
            <a:picLocks noChangeAspect="1"/>
          </p:cNvPicPr>
          <p:nvPr/>
        </p:nvPicPr>
        <p:blipFill>
          <a:blip r:embed="rId4"/>
          <a:srcRect l="51363" t="32990" r="40364" b="49017"/>
          <a:stretch>
            <a:fillRect/>
          </a:stretch>
        </p:blipFill>
        <p:spPr>
          <a:xfrm rot="20161731">
            <a:off x="6425739" y="3568079"/>
            <a:ext cx="939338" cy="12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5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拖拉至所有總分的儲存格，顯示總分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80032"/>
            <a:ext cx="7543354" cy="3683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30368" y="3169919"/>
            <a:ext cx="1048512" cy="22067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282" y="162438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247</TotalTime>
  <Words>56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佈景主題7</vt:lpstr>
      <vt:lpstr>計算總分</vt:lpstr>
      <vt:lpstr>點選總分輸入的儲存格</vt:lpstr>
      <vt:lpstr>點選    圖示，選擇SUM</vt:lpstr>
      <vt:lpstr>設定加總範圍</vt:lpstr>
      <vt:lpstr>以滑鼠拖曳加總範圍</vt:lpstr>
      <vt:lpstr>按下Enter鍵         ，顯示總分</vt:lpstr>
      <vt:lpstr>用滑鼠點儲存格下方藍點</vt:lpstr>
      <vt:lpstr>拖拉至所有總分的儲存格，顯示總分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常用公式與函數</dc:title>
  <dc:creator>湘</dc:creator>
  <cp:lastModifiedBy>1007</cp:lastModifiedBy>
  <cp:revision>21</cp:revision>
  <dcterms:created xsi:type="dcterms:W3CDTF">2015-08-22T07:35:08Z</dcterms:created>
  <dcterms:modified xsi:type="dcterms:W3CDTF">2016-10-31T03:28:25Z</dcterms:modified>
</cp:coreProperties>
</file>