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3" r:id="rId3"/>
    <p:sldId id="264" r:id="rId4"/>
    <p:sldId id="257" r:id="rId5"/>
    <p:sldId id="259" r:id="rId6"/>
    <p:sldId id="258" r:id="rId7"/>
    <p:sldId id="265" r:id="rId8"/>
    <p:sldId id="274" r:id="rId9"/>
    <p:sldId id="271" r:id="rId10"/>
    <p:sldId id="269" r:id="rId11"/>
    <p:sldId id="270" r:id="rId12"/>
    <p:sldId id="272" r:id="rId13"/>
    <p:sldId id="273" r:id="rId14"/>
    <p:sldId id="275" r:id="rId15"/>
    <p:sldId id="266" r:id="rId16"/>
    <p:sldId id="276" r:id="rId17"/>
    <p:sldId id="279" r:id="rId18"/>
    <p:sldId id="277" r:id="rId19"/>
    <p:sldId id="278" r:id="rId20"/>
    <p:sldId id="280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8F06C-9460-41C9-8B25-BC63F43569E3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6F66-2D04-49F5-AA93-E5AEB96153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680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971267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AD01-3418-44E6-89F0-75A9BD04E3A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6603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CE2A-90EF-4F5B-A56C-7D05B3E1889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7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7D0-1408-40CA-86C4-98B15212C9A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678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93B6-99FD-47FF-A102-1994EEE554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9468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7FD51F-BAFE-4643-ADEF-0AC2D9CFD72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8275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C870-845E-4C86-BB75-F50AA477F46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1836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FE5D-AAE2-473F-96D2-371090C4B2E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7504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BF5A3F-0EB1-4C02-AE53-57B8DD7A940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691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A3-FD32-4ACB-8033-9E1A8E6518D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3827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7C92B-1BB0-4C03-9E5A-499C3339A68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9919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439E76-5AF9-442E-9E08-DC2C2C56130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60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7F6FCD-CD0F-4B24-91BA-955E348DD1F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5F80FD-C302-4858-8DA0-318244C6EE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07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 </a:t>
            </a:r>
            <a:r>
              <a:rPr lang="zh-TW" altLang="en-US" sz="4000" dirty="0"/>
              <a:t>資料篩選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50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點選「依條件篩選」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2136" y="1654798"/>
            <a:ext cx="2923032" cy="476581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612137" y="2938272"/>
            <a:ext cx="2679192" cy="2570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4194" y="685619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32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點開條件選單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1965" y="1741664"/>
            <a:ext cx="4383595" cy="41348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57088" y="3608832"/>
            <a:ext cx="377952" cy="4998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6071" y="85833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94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選擇「小於」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4222" y="1673733"/>
            <a:ext cx="2047875" cy="45815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04223" y="4401312"/>
            <a:ext cx="1865185" cy="2692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1947" y="57784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35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輸入「</a:t>
            </a:r>
            <a:r>
              <a:rPr lang="en-US" altLang="zh-TW" dirty="0" smtClean="0"/>
              <a:t>60</a:t>
            </a:r>
            <a:r>
              <a:rPr lang="zh-TW" altLang="en-US" dirty="0" smtClean="0"/>
              <a:t>」，點選「確定」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6896" y="1963687"/>
            <a:ext cx="3816096" cy="40424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14359" y="4011168"/>
            <a:ext cx="3120682" cy="4998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14359" y="5318491"/>
            <a:ext cx="1109002" cy="5092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5530" y="103788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69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顯示篩選結果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231" y="1986914"/>
            <a:ext cx="7658704" cy="2938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901398" y="3901441"/>
            <a:ext cx="1169961" cy="316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7241" y="63703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1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依值篩選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75F80FD-C302-4858-8DA0-318244C6EEA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50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2286318"/>
            <a:ext cx="7467600" cy="1143000"/>
          </a:xfrm>
        </p:spPr>
        <p:txBody>
          <a:bodyPr/>
          <a:lstStyle/>
          <a:p>
            <a:r>
              <a:rPr lang="zh-TW" altLang="en-US" dirty="0"/>
              <a:t>篩選「小考三</a:t>
            </a:r>
            <a:r>
              <a:rPr lang="zh-TW" altLang="en-US" dirty="0" smtClean="0"/>
              <a:t>」考</a:t>
            </a:r>
            <a:r>
              <a:rPr lang="en-US" altLang="zh-TW" dirty="0" smtClean="0"/>
              <a:t>80</a:t>
            </a:r>
            <a:r>
              <a:rPr lang="zh-TW" altLang="en-US" dirty="0" smtClean="0"/>
              <a:t>分的同學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225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於篩選的欄位，按下     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2136" y="1654798"/>
            <a:ext cx="2923032" cy="476581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6685" y="987552"/>
            <a:ext cx="456966" cy="43008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57686" y="1654798"/>
            <a:ext cx="499402" cy="2926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3832" y="915611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「依值篩選」選單已打開，點選「消除」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768" y="1566771"/>
            <a:ext cx="2715768" cy="442788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812250" y="3349487"/>
            <a:ext cx="369862" cy="2349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0453" y="1890725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39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8422" y="1689163"/>
            <a:ext cx="2843594" cy="439464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</a:t>
            </a:r>
            <a:r>
              <a:rPr lang="en-US" altLang="zh-TW" dirty="0" smtClean="0"/>
              <a:t>80</a:t>
            </a:r>
            <a:r>
              <a:rPr lang="zh-TW" altLang="en-US" dirty="0" smtClean="0"/>
              <a:t>，點選「確定」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844358" y="5638512"/>
            <a:ext cx="871258" cy="3440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844358" y="3499388"/>
            <a:ext cx="2391721" cy="32889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圖說文字 11"/>
          <p:cNvSpPr/>
          <p:nvPr/>
        </p:nvSpPr>
        <p:spPr>
          <a:xfrm>
            <a:off x="5553840" y="3886485"/>
            <a:ext cx="1987296" cy="987268"/>
          </a:xfrm>
          <a:prstGeom prst="wedgeRectCallout">
            <a:avLst>
              <a:gd name="adj1" fmla="val -100350"/>
              <a:gd name="adj2" fmla="val -377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點下面的值，並確認己經勾選。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6071" y="1126796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1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zh-TW" altLang="en-US" dirty="0" smtClean="0"/>
              <a:t>資料篩選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可以分成「依條件篩選」、「依值篩選」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依條件篩選：依照使用者所下的</a:t>
            </a:r>
            <a:r>
              <a:rPr lang="zh-TW" altLang="en-US" dirty="0" smtClean="0">
                <a:solidFill>
                  <a:srgbClr val="FF0000"/>
                </a:solidFill>
              </a:rPr>
              <a:t>條件</a:t>
            </a:r>
            <a:r>
              <a:rPr lang="zh-TW" altLang="en-US" dirty="0" smtClean="0"/>
              <a:t>，找出符合條件的資料，例如：大於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、儲存格內容含有「電」等。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依值篩選：依照使用者所輸入的</a:t>
            </a:r>
            <a:r>
              <a:rPr lang="zh-TW" altLang="en-US" dirty="0" smtClean="0">
                <a:solidFill>
                  <a:srgbClr val="FF0000"/>
                </a:solidFill>
              </a:rPr>
              <a:t>值</a:t>
            </a:r>
            <a:r>
              <a:rPr lang="zh-TW" altLang="en-US" dirty="0" smtClean="0"/>
              <a:t>尋找符合條件的資料，例如：</a:t>
            </a:r>
            <a:r>
              <a:rPr lang="en-US" altLang="zh-TW" dirty="0" smtClean="0"/>
              <a:t>5</a:t>
            </a:r>
            <a:r>
              <a:rPr lang="zh-TW" altLang="en-US" dirty="0" smtClean="0"/>
              <a:t>（儲存格的值等於</a:t>
            </a:r>
            <a:r>
              <a:rPr lang="en-US" altLang="zh-TW" dirty="0" smtClean="0"/>
              <a:t>5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452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6592" y="2131255"/>
            <a:ext cx="7107936" cy="279240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顯示篩選結果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828246" y="3925825"/>
            <a:ext cx="1060234" cy="2804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3729" y="94349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86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增加篩選器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75F80FD-C302-4858-8DA0-318244C6EEA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036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點選左上角</a:t>
            </a:r>
            <a:r>
              <a:rPr lang="zh-TW" altLang="en-US" smtClean="0"/>
              <a:t>空格，選取表格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28" r="55991" b="22381"/>
          <a:stretch/>
        </p:blipFill>
        <p:spPr>
          <a:xfrm>
            <a:off x="1339850" y="1417638"/>
            <a:ext cx="5702300" cy="4873625"/>
          </a:xfrm>
        </p:spPr>
      </p:pic>
      <p:sp>
        <p:nvSpPr>
          <p:cNvPr id="5" name="矩形 4"/>
          <p:cNvSpPr/>
          <p:nvPr/>
        </p:nvSpPr>
        <p:spPr>
          <a:xfrm>
            <a:off x="1339850" y="2560638"/>
            <a:ext cx="437883" cy="270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844" y="765743"/>
            <a:ext cx="666845" cy="1440000"/>
          </a:xfrm>
          <a:prstGeom prst="rect">
            <a:avLst/>
          </a:prstGeom>
        </p:spPr>
      </p:pic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12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在資料選單下點選「篩選器」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320" r="49833" b="15278"/>
          <a:stretch/>
        </p:blipFill>
        <p:spPr>
          <a:xfrm>
            <a:off x="1565275" y="1905318"/>
            <a:ext cx="5251450" cy="4319587"/>
          </a:xfrm>
        </p:spPr>
      </p:pic>
      <p:sp>
        <p:nvSpPr>
          <p:cNvPr id="5" name="矩形 4"/>
          <p:cNvSpPr/>
          <p:nvPr/>
        </p:nvSpPr>
        <p:spPr>
          <a:xfrm>
            <a:off x="3539629" y="4157473"/>
            <a:ext cx="1666356" cy="2920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7512" y="888721"/>
            <a:ext cx="93473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584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第一列出現下拉選單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882" r="63693" b="36426"/>
          <a:stretch/>
        </p:blipFill>
        <p:spPr>
          <a:xfrm>
            <a:off x="1482725" y="1819974"/>
            <a:ext cx="5416550" cy="4319587"/>
          </a:xfrm>
        </p:spPr>
      </p:pic>
      <p:sp>
        <p:nvSpPr>
          <p:cNvPr id="5" name="矩形 4"/>
          <p:cNvSpPr/>
          <p:nvPr/>
        </p:nvSpPr>
        <p:spPr>
          <a:xfrm>
            <a:off x="1975574" y="3352800"/>
            <a:ext cx="4923701" cy="2692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6540" y="802496"/>
            <a:ext cx="84292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859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依條件篩選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75F80FD-C302-4858-8DA0-318244C6EEA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367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2544" y="2152206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篩選「小考三」不及格的同學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8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於篩選的欄位，按下     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FD-C302-4858-8DA0-318244C6EEA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2136" y="1654798"/>
            <a:ext cx="2923032" cy="476581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6685" y="987552"/>
            <a:ext cx="456966" cy="43008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43030" y="1654798"/>
            <a:ext cx="365290" cy="2936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8323" y="556111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87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131</TotalTime>
  <Words>214</Words>
  <Application>Microsoft Office PowerPoint</Application>
  <PresentationFormat>如螢幕大小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佈景主題7</vt:lpstr>
      <vt:lpstr> 資料篩選</vt:lpstr>
      <vt:lpstr> 資料篩選</vt:lpstr>
      <vt:lpstr>增加篩選器</vt:lpstr>
      <vt:lpstr>點選左上角空格，選取表格</vt:lpstr>
      <vt:lpstr>在資料選單下點選「篩選器」</vt:lpstr>
      <vt:lpstr>第一列出現下拉選單</vt:lpstr>
      <vt:lpstr>依條件篩選</vt:lpstr>
      <vt:lpstr>篩選「小考三」不及格的同學</vt:lpstr>
      <vt:lpstr>於篩選的欄位，按下     圖示</vt:lpstr>
      <vt:lpstr>點選「依條件篩選」</vt:lpstr>
      <vt:lpstr>點開條件選單</vt:lpstr>
      <vt:lpstr>選擇「小於」</vt:lpstr>
      <vt:lpstr>輸入「60」，點選「確定」</vt:lpstr>
      <vt:lpstr>顯示篩選結果</vt:lpstr>
      <vt:lpstr>依值篩選</vt:lpstr>
      <vt:lpstr>篩選「小考三」考80分的同學</vt:lpstr>
      <vt:lpstr>於篩選的欄位，按下     圖示</vt:lpstr>
      <vt:lpstr>「依值篩選」選單已打開，點選「消除」</vt:lpstr>
      <vt:lpstr>輸入80，點選「確定」</vt:lpstr>
      <vt:lpstr>顯示篩選結果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資料篩選</dc:title>
  <dc:creator>湘</dc:creator>
  <cp:lastModifiedBy>1007</cp:lastModifiedBy>
  <cp:revision>17</cp:revision>
  <dcterms:created xsi:type="dcterms:W3CDTF">2015-08-22T07:24:56Z</dcterms:created>
  <dcterms:modified xsi:type="dcterms:W3CDTF">2016-10-31T03:21:44Z</dcterms:modified>
</cp:coreProperties>
</file>