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19" autoAdjust="0"/>
    <p:restoredTop sz="94424" autoAdjust="0"/>
  </p:normalViewPr>
  <p:slideViewPr>
    <p:cSldViewPr snapToGrid="0"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518B5-DDA2-4CF3-A81F-5B3A97DF8E11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7B91B-A9BD-413E-A81B-AA57EBB27D1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0019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168723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A9D4A-2004-4451-912D-0CAF249C4F8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FAFC-7378-47BB-8322-C54026417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1216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B33A9-3963-469B-A074-6BFD8A5635A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FAFC-7378-47BB-8322-C54026417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88970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D177-E405-4EF6-AB51-6CED98516B4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FAFC-7378-47BB-8322-C54026417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3900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CCD54-7F34-4A30-9E90-287F8C26B74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FAFC-7378-47BB-8322-C54026417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231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BA241B-8C88-44ED-AFA3-6AF23CDD4E5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CFAFAFC-7378-47BB-8322-C54026417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51687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ACDDE-DEA8-4954-815F-68EAB5D65AA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FAFC-7378-47BB-8322-C54026417E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016517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F29F-35B3-4450-9583-DEAC9D71EE2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FAFC-7378-47BB-8322-C54026417E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75038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66BBF9-E7EE-48F9-A99E-1E52195266D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FAFAFC-7378-47BB-8322-C54026417E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7820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56FF-09CA-4FC3-BF14-44F4959AFF8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FAFC-7378-47BB-8322-C54026417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8329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E00E89-C5E7-4B07-8493-8C1DEE3F9BCB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FAFAFC-7378-47BB-8322-C54026417E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35711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375C4D-3290-4EBD-8173-E6DD3A23652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FAFAFC-7378-47BB-8322-C54026417EC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1873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B46A3A-DCD0-4AD0-9A88-913C585ECDC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FAFAFC-7378-47BB-8322-C54026417EC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7312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 </a:t>
            </a:r>
            <a:r>
              <a:rPr lang="zh-TW" altLang="en-US" sz="4000" dirty="0"/>
              <a:t>執行資料排序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720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資料排序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FAFC-7378-47BB-8322-C54026417EC0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內容版面配置區 5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排序分成「從</a:t>
            </a:r>
            <a:r>
              <a:rPr lang="en-US" altLang="zh-TW" dirty="0" smtClean="0"/>
              <a:t>A</a:t>
            </a:r>
            <a:r>
              <a:rPr lang="zh-TW" altLang="en-US" dirty="0" smtClean="0"/>
              <a:t>到</a:t>
            </a:r>
            <a:r>
              <a:rPr lang="en-US" altLang="zh-TW" dirty="0" smtClean="0"/>
              <a:t>Z</a:t>
            </a:r>
            <a:r>
              <a:rPr lang="zh-TW" altLang="en-US" dirty="0" smtClean="0"/>
              <a:t>排序」與「從</a:t>
            </a:r>
            <a:r>
              <a:rPr lang="en-US" altLang="zh-TW" dirty="0" smtClean="0"/>
              <a:t>Z</a:t>
            </a:r>
            <a:r>
              <a:rPr lang="zh-TW" altLang="en-US" dirty="0" smtClean="0"/>
              <a:t>到</a:t>
            </a:r>
            <a:r>
              <a:rPr lang="en-US" altLang="zh-TW" dirty="0" smtClean="0"/>
              <a:t>A</a:t>
            </a:r>
            <a:r>
              <a:rPr lang="zh-TW" altLang="en-US" dirty="0" smtClean="0"/>
              <a:t>排序」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從</a:t>
            </a:r>
            <a:r>
              <a:rPr lang="en-US" altLang="zh-TW" dirty="0" smtClean="0"/>
              <a:t>A</a:t>
            </a:r>
            <a:r>
              <a:rPr lang="zh-TW" altLang="en-US" dirty="0" smtClean="0"/>
              <a:t>到</a:t>
            </a:r>
            <a:r>
              <a:rPr lang="en-US" altLang="zh-TW" dirty="0" smtClean="0"/>
              <a:t>Z</a:t>
            </a:r>
            <a:r>
              <a:rPr lang="zh-TW" altLang="en-US" dirty="0" smtClean="0"/>
              <a:t>排序：由小而大排列。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從</a:t>
            </a:r>
            <a:r>
              <a:rPr lang="en-US" altLang="zh-TW" dirty="0" smtClean="0"/>
              <a:t>Z</a:t>
            </a:r>
            <a:r>
              <a:rPr lang="zh-TW" altLang="en-US" dirty="0"/>
              <a:t>到</a:t>
            </a:r>
            <a:r>
              <a:rPr lang="en-US" altLang="zh-TW" dirty="0"/>
              <a:t>A</a:t>
            </a:r>
            <a:r>
              <a:rPr lang="zh-TW" altLang="en-US" dirty="0" smtClean="0"/>
              <a:t>排序：由大而小排列。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368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排序前必須先凍結第一列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757" r="60198" b="30824"/>
          <a:stretch/>
        </p:blipFill>
        <p:spPr>
          <a:xfrm>
            <a:off x="1527175" y="1842641"/>
            <a:ext cx="5327650" cy="4319587"/>
          </a:xfr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59221" y="861849"/>
            <a:ext cx="666845" cy="1440000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FAFC-7378-47BB-8322-C54026417EC0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527175" y="3219718"/>
            <a:ext cx="5327650" cy="25584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725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滑鼠移到要排序首欄，出現    圖示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616" r="65476" b="39252"/>
          <a:stretch/>
        </p:blipFill>
        <p:spPr>
          <a:xfrm>
            <a:off x="1902786" y="1877282"/>
            <a:ext cx="5400675" cy="4319587"/>
          </a:xfrm>
        </p:spPr>
      </p:pic>
      <p:sp>
        <p:nvSpPr>
          <p:cNvPr id="5" name="矩形 4"/>
          <p:cNvSpPr/>
          <p:nvPr/>
        </p:nvSpPr>
        <p:spPr>
          <a:xfrm>
            <a:off x="4287101" y="3220585"/>
            <a:ext cx="235024" cy="27907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0513" y="2025345"/>
            <a:ext cx="934737" cy="144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FAFC-7378-47BB-8322-C54026417EC0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7453" y="1020112"/>
            <a:ext cx="318021" cy="39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570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點選     圖示，出現選單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432" r="67140" b="6399"/>
          <a:stretch/>
        </p:blipFill>
        <p:spPr>
          <a:xfrm>
            <a:off x="2572901" y="1429680"/>
            <a:ext cx="3390018" cy="4825578"/>
          </a:xfrm>
        </p:spPr>
      </p:pic>
      <p:sp>
        <p:nvSpPr>
          <p:cNvPr id="5" name="矩形 4"/>
          <p:cNvSpPr/>
          <p:nvPr/>
        </p:nvSpPr>
        <p:spPr>
          <a:xfrm>
            <a:off x="4198513" y="2476828"/>
            <a:ext cx="1184856" cy="37577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6672" y="756748"/>
            <a:ext cx="842927" cy="144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FAFC-7378-47BB-8322-C54026417EC0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1193" y="916442"/>
            <a:ext cx="384309" cy="48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601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選擇排序方式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432" r="67140" b="6399"/>
          <a:stretch/>
        </p:blipFill>
        <p:spPr>
          <a:xfrm>
            <a:off x="2547143" y="1417638"/>
            <a:ext cx="3287713" cy="4679950"/>
          </a:xfrm>
        </p:spPr>
      </p:pic>
      <p:sp>
        <p:nvSpPr>
          <p:cNvPr id="5" name="矩形 4"/>
          <p:cNvSpPr/>
          <p:nvPr/>
        </p:nvSpPr>
        <p:spPr>
          <a:xfrm>
            <a:off x="4056109" y="4757508"/>
            <a:ext cx="1327259" cy="22773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FAFC-7378-47BB-8322-C54026417EC0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9828" y="50211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44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排序完成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728" r="60317" b="33332"/>
          <a:stretch/>
        </p:blipFill>
        <p:spPr>
          <a:xfrm>
            <a:off x="1465262" y="1417638"/>
            <a:ext cx="5451475" cy="4319587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FAFC-7378-47BB-8322-C54026417EC0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1727" y="685266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963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33</TotalTime>
  <Words>75</Words>
  <Application>Microsoft Office PowerPoint</Application>
  <PresentationFormat>如螢幕大小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佈景主題7</vt:lpstr>
      <vt:lpstr> 執行資料排序</vt:lpstr>
      <vt:lpstr>資料排序</vt:lpstr>
      <vt:lpstr>排序前必須先凍結第一列</vt:lpstr>
      <vt:lpstr>滑鼠移到要排序首欄，出現    圖示</vt:lpstr>
      <vt:lpstr>點選     圖示，出現選單</vt:lpstr>
      <vt:lpstr>選擇排序方式</vt:lpstr>
      <vt:lpstr>排序完成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執行資料排序</dc:title>
  <dc:creator>湘</dc:creator>
  <cp:lastModifiedBy>1007</cp:lastModifiedBy>
  <cp:revision>10</cp:revision>
  <dcterms:created xsi:type="dcterms:W3CDTF">2015-08-22T07:05:48Z</dcterms:created>
  <dcterms:modified xsi:type="dcterms:W3CDTF">2016-10-31T03:14:32Z</dcterms:modified>
</cp:coreProperties>
</file>