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63" r:id="rId6"/>
    <p:sldId id="264" r:id="rId7"/>
    <p:sldId id="265" r:id="rId8"/>
    <p:sldId id="262" r:id="rId9"/>
    <p:sldId id="273" r:id="rId10"/>
    <p:sldId id="272" r:id="rId11"/>
    <p:sldId id="278" r:id="rId12"/>
    <p:sldId id="268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890B9-037A-4F8A-BD2C-6F9680D53277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92CD1-4A15-48AC-8B94-B23D2207B7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4065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947173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4745C-D050-447D-8701-930F9784265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7762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3379-2E09-4717-89E8-5A94EABA769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20813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4800-3B84-49E9-B6D7-A50C883DAB6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5889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F99F6-1B54-4D24-8162-56377A7E8EB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3735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53F6-0CB9-4289-A8AC-554134AB547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5627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F81C63-C723-44CE-BEC9-5DC15FAC4DE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36029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5987C-F507-4D74-8D9F-EEBDF4B8628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24184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80C7-01C3-4C1F-8E04-86E92387B51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76316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D0B7FC-1B6D-4553-9BF6-ADF97E13B8C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392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C632-44E6-446E-97FB-80724E4A523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0452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4E8C96-EDAC-4313-9F67-765E1D5B1DD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27095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861450-080A-4D75-89C9-335609251B3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697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E6952F-D56B-4A00-BA5C-147D48172D0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22EF83-E693-4F01-95B5-65CD5F1044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7206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凍結欄與列</a:t>
            </a:r>
          </a:p>
        </p:txBody>
      </p:sp>
    </p:spTree>
    <p:extLst>
      <p:ext uri="{BB962C8B-B14F-4D97-AF65-F5344CB8AC3E}">
        <p14:creationId xmlns:p14="http://schemas.microsoft.com/office/powerpoint/2010/main" xmlns="" val="19460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4094" y="1403726"/>
            <a:ext cx="62103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點選「檢視」，選擇凍結欄列的選項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252728" y="1914144"/>
            <a:ext cx="3380232" cy="4754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32960" y="2474976"/>
            <a:ext cx="2731008" cy="41116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2719" y="560742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26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完成凍結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621" y="1611821"/>
            <a:ext cx="7460395" cy="464343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8475" y="750509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201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解凍欄與列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761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621" y="1611821"/>
            <a:ext cx="7460395" cy="464343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點選要解凍的欄或列的任一儲存格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794220" y="3145536"/>
            <a:ext cx="692692" cy="256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5140" y="382703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11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4094" y="1403726"/>
            <a:ext cx="62103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點選「檢視」，選擇「</a:t>
            </a:r>
            <a:r>
              <a:rPr lang="en-US" altLang="zh-TW" dirty="0" smtClean="0"/>
              <a:t>0</a:t>
            </a:r>
            <a:r>
              <a:rPr lang="zh-TW" altLang="en-US" dirty="0" smtClean="0"/>
              <a:t>列」或「</a:t>
            </a:r>
            <a:r>
              <a:rPr lang="en-US" altLang="zh-TW" dirty="0" smtClean="0"/>
              <a:t>0</a:t>
            </a:r>
            <a:r>
              <a:rPr lang="zh-TW" altLang="en-US" dirty="0" smtClean="0"/>
              <a:t>欄」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269354" y="1930770"/>
            <a:ext cx="3380232" cy="4754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49586" y="1997274"/>
            <a:ext cx="2731008" cy="47548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0529" y="3050172"/>
            <a:ext cx="1289778" cy="198695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641273" y="3965490"/>
            <a:ext cx="2731008" cy="47548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609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完成解凍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429" y="1575135"/>
            <a:ext cx="7159371" cy="468012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5068" y="635138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852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凍結欄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欄是屬於直向的部分。</a:t>
            </a:r>
            <a:endParaRPr lang="en-US" altLang="zh-TW" dirty="0" smtClean="0"/>
          </a:p>
          <a:p>
            <a:r>
              <a:rPr lang="zh-TW" altLang="en-US" dirty="0" smtClean="0"/>
              <a:t>被凍結的欄，不會因為視窗左右移動而不見，一直都會出現在螢幕上。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7014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12999"/>
            <a:ext cx="7467600" cy="4848027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凍結欄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926592" y="2905380"/>
            <a:ext cx="1011936" cy="355564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圖說文字 8"/>
          <p:cNvSpPr/>
          <p:nvPr/>
        </p:nvSpPr>
        <p:spPr>
          <a:xfrm>
            <a:off x="1128158" y="1214058"/>
            <a:ext cx="1926336" cy="1325562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第</a:t>
            </a:r>
            <a:r>
              <a:rPr lang="en-US" altLang="zh-TW" dirty="0">
                <a:solidFill>
                  <a:schemeClr val="tx1"/>
                </a:solidFill>
              </a:rPr>
              <a:t>A</a:t>
            </a:r>
            <a:r>
              <a:rPr lang="zh-TW" altLang="en-US" dirty="0" smtClean="0">
                <a:solidFill>
                  <a:schemeClr val="tx1"/>
                </a:solidFill>
              </a:rPr>
              <a:t>欄凍結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46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271" y="1381633"/>
            <a:ext cx="7460745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凍結欄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184404" y="2667616"/>
            <a:ext cx="1022348" cy="358764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圖說文字 6"/>
          <p:cNvSpPr/>
          <p:nvPr/>
        </p:nvSpPr>
        <p:spPr>
          <a:xfrm>
            <a:off x="2005982" y="1199071"/>
            <a:ext cx="1926336" cy="1325562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雖然左拉到第</a:t>
            </a:r>
            <a:r>
              <a:rPr lang="en-US" altLang="zh-TW" dirty="0" smtClean="0">
                <a:solidFill>
                  <a:schemeClr val="tx1"/>
                </a:solidFill>
              </a:rPr>
              <a:t>D</a:t>
            </a:r>
            <a:r>
              <a:rPr lang="zh-TW" altLang="en-US" dirty="0" smtClean="0">
                <a:solidFill>
                  <a:schemeClr val="tx1"/>
                </a:solidFill>
              </a:rPr>
              <a:t>欄，但是第</a:t>
            </a:r>
            <a:r>
              <a:rPr lang="en-US" altLang="zh-TW" dirty="0" smtClean="0">
                <a:solidFill>
                  <a:schemeClr val="tx1"/>
                </a:solidFill>
              </a:rPr>
              <a:t>A</a:t>
            </a:r>
            <a:r>
              <a:rPr lang="zh-TW" altLang="en-US" dirty="0" smtClean="0">
                <a:solidFill>
                  <a:schemeClr val="tx1"/>
                </a:solidFill>
              </a:rPr>
              <a:t>欄還在。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7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凍結列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列是屬於橫向的部分。</a:t>
            </a:r>
            <a:endParaRPr lang="en-US" altLang="zh-TW" dirty="0" smtClean="0"/>
          </a:p>
          <a:p>
            <a:r>
              <a:rPr lang="zh-TW" altLang="en-US" dirty="0" smtClean="0"/>
              <a:t>被凍結的列，不會因為視窗上下移動而不見，一直都會出現在螢幕上。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198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凍結列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124" y="1600200"/>
            <a:ext cx="7377752" cy="4873625"/>
          </a:xfrm>
        </p:spPr>
      </p:pic>
      <p:sp>
        <p:nvSpPr>
          <p:cNvPr id="8" name="矩形 7"/>
          <p:cNvSpPr/>
          <p:nvPr/>
        </p:nvSpPr>
        <p:spPr>
          <a:xfrm>
            <a:off x="457200" y="3096768"/>
            <a:ext cx="7422676" cy="2683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圖說文字 8"/>
          <p:cNvSpPr/>
          <p:nvPr/>
        </p:nvSpPr>
        <p:spPr>
          <a:xfrm>
            <a:off x="6078110" y="1579818"/>
            <a:ext cx="1926336" cy="1325562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第</a:t>
            </a:r>
            <a:r>
              <a:rPr lang="en-US" altLang="zh-TW" dirty="0" smtClean="0">
                <a:solidFill>
                  <a:schemeClr val="tx1"/>
                </a:solidFill>
              </a:rPr>
              <a:t>1</a:t>
            </a:r>
            <a:r>
              <a:rPr lang="zh-TW" altLang="en-US" dirty="0" smtClean="0">
                <a:solidFill>
                  <a:schemeClr val="tx1"/>
                </a:solidFill>
              </a:rPr>
              <a:t>列凍結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40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凍結列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26336"/>
            <a:ext cx="7599136" cy="406831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02124" y="3486912"/>
            <a:ext cx="7554212" cy="2683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圖說文字 6"/>
          <p:cNvSpPr/>
          <p:nvPr/>
        </p:nvSpPr>
        <p:spPr>
          <a:xfrm>
            <a:off x="6388608" y="2161350"/>
            <a:ext cx="2225438" cy="1325562"/>
          </a:xfrm>
          <a:prstGeom prst="wedgeRect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雖然下拉到第</a:t>
            </a:r>
            <a:r>
              <a:rPr lang="en-US" altLang="zh-TW" dirty="0" smtClean="0">
                <a:solidFill>
                  <a:schemeClr val="tx1"/>
                </a:solidFill>
              </a:rPr>
              <a:t>6</a:t>
            </a:r>
            <a:r>
              <a:rPr lang="zh-TW" altLang="en-US" dirty="0" smtClean="0">
                <a:solidFill>
                  <a:schemeClr val="tx1"/>
                </a:solidFill>
              </a:rPr>
              <a:t>列，但是第</a:t>
            </a:r>
            <a:r>
              <a:rPr lang="en-US" altLang="zh-TW" dirty="0" smtClean="0">
                <a:solidFill>
                  <a:schemeClr val="tx1"/>
                </a:solidFill>
              </a:rPr>
              <a:t>1</a:t>
            </a:r>
            <a:r>
              <a:rPr lang="zh-TW" altLang="en-US" dirty="0" smtClean="0">
                <a:solidFill>
                  <a:schemeClr val="tx1"/>
                </a:solidFill>
              </a:rPr>
              <a:t>列還在。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8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凍結欄與列       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4222EF83-E693-4F01-95B5-65CD5F104431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904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點選要凍結的欄或列的任一儲存格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2EF83-E693-4F01-95B5-65CD5F104431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9454" y="1566393"/>
            <a:ext cx="6955346" cy="45467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916140" y="2999232"/>
            <a:ext cx="692692" cy="29277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5974" y="485731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628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71</TotalTime>
  <Words>181</Words>
  <Application>Microsoft Office PowerPoint</Application>
  <PresentationFormat>如螢幕大小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佈景主題7</vt:lpstr>
      <vt:lpstr>凍結欄與列</vt:lpstr>
      <vt:lpstr>凍結欄</vt:lpstr>
      <vt:lpstr>凍結欄</vt:lpstr>
      <vt:lpstr>凍結欄</vt:lpstr>
      <vt:lpstr>凍結列</vt:lpstr>
      <vt:lpstr>凍結列</vt:lpstr>
      <vt:lpstr>凍結列</vt:lpstr>
      <vt:lpstr>凍結欄與列        </vt:lpstr>
      <vt:lpstr>點選要凍結的欄或列的任一儲存格</vt:lpstr>
      <vt:lpstr>點選「檢視」，選擇凍結欄列的選項</vt:lpstr>
      <vt:lpstr>完成凍結</vt:lpstr>
      <vt:lpstr>解凍欄與列</vt:lpstr>
      <vt:lpstr>點選要解凍的欄或列的任一儲存格</vt:lpstr>
      <vt:lpstr>點選「檢視」，選擇「0列」或「0欄」</vt:lpstr>
      <vt:lpstr>完成解凍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凍結欄與列</dc:title>
  <dc:creator>湘</dc:creator>
  <cp:lastModifiedBy>1007</cp:lastModifiedBy>
  <cp:revision>11</cp:revision>
  <dcterms:created xsi:type="dcterms:W3CDTF">2015-08-22T06:49:11Z</dcterms:created>
  <dcterms:modified xsi:type="dcterms:W3CDTF">2016-10-31T03:13:17Z</dcterms:modified>
</cp:coreProperties>
</file>