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566AF-4089-4AB1-92F0-2DE594ADA98A}" type="datetimeFigureOut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9B840-0297-4669-875F-CE4FDCCD11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6896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4255138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33674-61A1-4024-BA15-45FA5064810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8D6E-3CB0-4603-B590-3D3BE59C0B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3224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533-3D2A-4330-9A61-BF9A9ACB52E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8D6E-3CB0-4603-B590-3D3BE59C0B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92389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EF30-4BB0-4310-B465-0BA7842F455F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8D6E-3CB0-4603-B590-3D3BE59C0B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50168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0766-9707-42C3-AB1D-433E517AD161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8D6E-3CB0-4603-B590-3D3BE59C0B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2924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BC1B-C6CE-41D2-A6D2-520CC62A81D3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8D6E-3CB0-4603-B590-3D3BE59C0B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4610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59A8030-4975-4AF9-A553-0315A0B58B1D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5D8D6E-3CB0-4603-B590-3D3BE59C0B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55532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99E0-0D91-4C05-8097-781D17923846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8D6E-3CB0-4603-B590-3D3BE59C0BC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442358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3C5D0-2BE8-4A6B-88D5-9F410B6884DE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8D6E-3CB0-4603-B590-3D3BE59C0BC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57371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A99580-C062-4504-8C26-F65175D6D70C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5D8D6E-3CB0-4603-B590-3D3BE59C0BC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6043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7427-7E1E-41B7-A7CA-B55541C291A2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8D6E-3CB0-4603-B590-3D3BE59C0B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2443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ABEBC3-AE82-4B60-9443-0624DE50733B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5D8D6E-3CB0-4603-B590-3D3BE59C0BC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82387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311909-2B7B-47AC-A6AB-B923582614A0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5D8D6E-3CB0-4603-B590-3D3BE59C0BC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8547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541B80-80CC-411E-8715-B65EFA69DBFA}" type="datetime1">
              <a:rPr lang="zh-TW" altLang="en-US" smtClean="0"/>
              <a:pPr/>
              <a:t>2016/10/31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5D8D6E-3CB0-4603-B590-3D3BE59C0BC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89311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匯出資料</a:t>
            </a:r>
          </a:p>
        </p:txBody>
      </p:sp>
    </p:spTree>
    <p:extLst>
      <p:ext uri="{BB962C8B-B14F-4D97-AF65-F5344CB8AC3E}">
        <p14:creationId xmlns:p14="http://schemas.microsoft.com/office/powerpoint/2010/main" xmlns="" val="236101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5035" y="1417638"/>
            <a:ext cx="4614713" cy="511980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點選「檔案」，選擇「下載格式」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569188" y="1711314"/>
            <a:ext cx="432000" cy="25519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618509" y="4986528"/>
            <a:ext cx="2465555" cy="28041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0570" y="1027172"/>
            <a:ext cx="666845" cy="1440000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8D6E-3CB0-4603-B590-3D3BE59C0BC6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1277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7400" y="1375909"/>
            <a:ext cx="5622040" cy="526084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選擇格式，即可匯出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4362904" y="3577431"/>
            <a:ext cx="2501192" cy="32400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3037" y="2040231"/>
            <a:ext cx="934737" cy="1440000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8D6E-3CB0-4603-B590-3D3BE59C0BC6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065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下載檔案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8D6E-3CB0-4603-B590-3D3BE59C0BC6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01019"/>
            <a:ext cx="7467600" cy="41984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57200" y="5449824"/>
            <a:ext cx="1176528" cy="28422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6613" y="626783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34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儲存至「下載」資料夾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D8D6E-3CB0-4603-B590-3D3BE59C0BC6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242" y="1853184"/>
            <a:ext cx="7438558" cy="408915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131768" y="3450337"/>
            <a:ext cx="5793032" cy="3413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1706" y="83958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43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72</TotalTime>
  <Words>29</Words>
  <Application>Microsoft Office PowerPoint</Application>
  <PresentationFormat>如螢幕大小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佈景主題7</vt:lpstr>
      <vt:lpstr>匯出資料</vt:lpstr>
      <vt:lpstr>點選「檔案」，選擇「下載格式」</vt:lpstr>
      <vt:lpstr>選擇格式，即可匯出</vt:lpstr>
      <vt:lpstr>下載檔案</vt:lpstr>
      <vt:lpstr>儲存至「下載」資料夾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匯出資料</dc:title>
  <dc:creator>湘</dc:creator>
  <cp:lastModifiedBy>1007</cp:lastModifiedBy>
  <cp:revision>6</cp:revision>
  <dcterms:created xsi:type="dcterms:W3CDTF">2015-08-22T06:38:44Z</dcterms:created>
  <dcterms:modified xsi:type="dcterms:W3CDTF">2016-10-31T03:17:29Z</dcterms:modified>
</cp:coreProperties>
</file>